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Lst>
  <p:sldSz cy="32918400" cx="43891200"/>
  <p:notesSz cx="6858000" cy="9144000"/>
  <p:embeddedFontLst>
    <p:embeddedFont>
      <p:font typeface="Arial Black"/>
      <p:regular r:id="rId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 roundtripDataSignature="AMtx7mg79U/jf/Q8xzGXHrLi2IwyEXAi1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font" Target="fonts/ArialBlack-regular.fntdata"/><Relationship Id="rId7" Type="http://customschemas.google.com/relationships/presentationmetadata" Target="meta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
          <p:cNvSpPr txBox="1"/>
          <p:nvPr>
            <p:ph type="ctrTitle"/>
          </p:nvPr>
        </p:nvSpPr>
        <p:spPr>
          <a:xfrm>
            <a:off x="3291840" y="5387342"/>
            <a:ext cx="37307519" cy="1146048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28800"/>
              <a:buFont typeface="Calibri"/>
              <a:buNone/>
              <a:defRPr sz="28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3"/>
          <p:cNvSpPr txBox="1"/>
          <p:nvPr>
            <p:ph idx="1" type="subTitle"/>
          </p:nvPr>
        </p:nvSpPr>
        <p:spPr>
          <a:xfrm>
            <a:off x="5486400" y="17289781"/>
            <a:ext cx="32918401" cy="7947658"/>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p:txBody>
      </p:sp>
      <p:sp>
        <p:nvSpPr>
          <p:cNvPr id="14" name="Google Shape;14;p3"/>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2"/>
          <p:cNvSpPr txBox="1"/>
          <p:nvPr>
            <p:ph type="title"/>
          </p:nvPr>
        </p:nvSpPr>
        <p:spPr>
          <a:xfrm>
            <a:off x="3017520" y="1752607"/>
            <a:ext cx="37856160" cy="63627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2"/>
          <p:cNvSpPr txBox="1"/>
          <p:nvPr>
            <p:ph idx="1" type="body"/>
          </p:nvPr>
        </p:nvSpPr>
        <p:spPr>
          <a:xfrm rot="5400000">
            <a:off x="11502390" y="278131"/>
            <a:ext cx="20886422" cy="3785616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71" name="Google Shape;71;p12"/>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2"/>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2"/>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3"/>
          <p:cNvSpPr txBox="1"/>
          <p:nvPr>
            <p:ph type="title"/>
          </p:nvPr>
        </p:nvSpPr>
        <p:spPr>
          <a:xfrm rot="5400000">
            <a:off x="22193250" y="10968991"/>
            <a:ext cx="27896822" cy="946404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3"/>
          <p:cNvSpPr txBox="1"/>
          <p:nvPr>
            <p:ph idx="1" type="body"/>
          </p:nvPr>
        </p:nvSpPr>
        <p:spPr>
          <a:xfrm rot="5400000">
            <a:off x="2990852" y="1779270"/>
            <a:ext cx="27896822" cy="2784348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77" name="Google Shape;77;p13"/>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3"/>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3"/>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3017520" y="1752607"/>
            <a:ext cx="37856160" cy="63627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
          <p:cNvSpPr txBox="1"/>
          <p:nvPr>
            <p:ph idx="1" type="body"/>
          </p:nvPr>
        </p:nvSpPr>
        <p:spPr>
          <a:xfrm>
            <a:off x="3017520" y="8763000"/>
            <a:ext cx="37856160" cy="2088642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20" name="Google Shape;20;p4"/>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4"/>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4"/>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5"/>
          <p:cNvSpPr txBox="1"/>
          <p:nvPr>
            <p:ph type="title"/>
          </p:nvPr>
        </p:nvSpPr>
        <p:spPr>
          <a:xfrm>
            <a:off x="2994662" y="8206749"/>
            <a:ext cx="37856160" cy="1369313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8800"/>
              <a:buFont typeface="Calibri"/>
              <a:buNone/>
              <a:defRPr sz="28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5"/>
          <p:cNvSpPr txBox="1"/>
          <p:nvPr>
            <p:ph idx="1" type="body"/>
          </p:nvPr>
        </p:nvSpPr>
        <p:spPr>
          <a:xfrm>
            <a:off x="2994662" y="22029430"/>
            <a:ext cx="37856160" cy="720089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4800"/>
              </a:spcBef>
              <a:spcAft>
                <a:spcPts val="0"/>
              </a:spcAft>
              <a:buClr>
                <a:schemeClr val="dk1"/>
              </a:buClr>
              <a:buSzPts val="11520"/>
              <a:buNone/>
              <a:defRPr sz="11520">
                <a:solidFill>
                  <a:schemeClr val="dk1"/>
                </a:solidFill>
              </a:defRPr>
            </a:lvl1pPr>
            <a:lvl2pPr indent="-228600" lvl="1" marL="914400" algn="l">
              <a:lnSpc>
                <a:spcPct val="90000"/>
              </a:lnSpc>
              <a:spcBef>
                <a:spcPts val="2400"/>
              </a:spcBef>
              <a:spcAft>
                <a:spcPts val="0"/>
              </a:spcAft>
              <a:buClr>
                <a:srgbClr val="888888"/>
              </a:buClr>
              <a:buSzPts val="9600"/>
              <a:buNone/>
              <a:defRPr sz="9600">
                <a:solidFill>
                  <a:srgbClr val="888888"/>
                </a:solidFill>
              </a:defRPr>
            </a:lvl2pPr>
            <a:lvl3pPr indent="-228600" lvl="2" marL="1371600" algn="l">
              <a:lnSpc>
                <a:spcPct val="90000"/>
              </a:lnSpc>
              <a:spcBef>
                <a:spcPts val="2400"/>
              </a:spcBef>
              <a:spcAft>
                <a:spcPts val="0"/>
              </a:spcAft>
              <a:buClr>
                <a:srgbClr val="888888"/>
              </a:buClr>
              <a:buSzPts val="8640"/>
              <a:buNone/>
              <a:defRPr sz="8640">
                <a:solidFill>
                  <a:srgbClr val="888888"/>
                </a:solidFill>
              </a:defRPr>
            </a:lvl3pPr>
            <a:lvl4pPr indent="-228600" lvl="3" marL="1828800" algn="l">
              <a:lnSpc>
                <a:spcPct val="90000"/>
              </a:lnSpc>
              <a:spcBef>
                <a:spcPts val="2400"/>
              </a:spcBef>
              <a:spcAft>
                <a:spcPts val="0"/>
              </a:spcAft>
              <a:buClr>
                <a:srgbClr val="888888"/>
              </a:buClr>
              <a:buSzPts val="7680"/>
              <a:buNone/>
              <a:defRPr sz="7680">
                <a:solidFill>
                  <a:srgbClr val="888888"/>
                </a:solidFill>
              </a:defRPr>
            </a:lvl4pPr>
            <a:lvl5pPr indent="-228600" lvl="4" marL="2286000" algn="l">
              <a:lnSpc>
                <a:spcPct val="90000"/>
              </a:lnSpc>
              <a:spcBef>
                <a:spcPts val="2400"/>
              </a:spcBef>
              <a:spcAft>
                <a:spcPts val="0"/>
              </a:spcAft>
              <a:buClr>
                <a:srgbClr val="888888"/>
              </a:buClr>
              <a:buSzPts val="7680"/>
              <a:buNone/>
              <a:defRPr sz="7680">
                <a:solidFill>
                  <a:srgbClr val="888888"/>
                </a:solidFill>
              </a:defRPr>
            </a:lvl5pPr>
            <a:lvl6pPr indent="-228600" lvl="5" marL="2743200" algn="l">
              <a:lnSpc>
                <a:spcPct val="90000"/>
              </a:lnSpc>
              <a:spcBef>
                <a:spcPts val="2400"/>
              </a:spcBef>
              <a:spcAft>
                <a:spcPts val="0"/>
              </a:spcAft>
              <a:buClr>
                <a:srgbClr val="888888"/>
              </a:buClr>
              <a:buSzPts val="7680"/>
              <a:buNone/>
              <a:defRPr sz="7680">
                <a:solidFill>
                  <a:srgbClr val="888888"/>
                </a:solidFill>
              </a:defRPr>
            </a:lvl6pPr>
            <a:lvl7pPr indent="-228600" lvl="6" marL="3200400" algn="l">
              <a:lnSpc>
                <a:spcPct val="90000"/>
              </a:lnSpc>
              <a:spcBef>
                <a:spcPts val="2400"/>
              </a:spcBef>
              <a:spcAft>
                <a:spcPts val="0"/>
              </a:spcAft>
              <a:buClr>
                <a:srgbClr val="888888"/>
              </a:buClr>
              <a:buSzPts val="7680"/>
              <a:buNone/>
              <a:defRPr sz="7680">
                <a:solidFill>
                  <a:srgbClr val="888888"/>
                </a:solidFill>
              </a:defRPr>
            </a:lvl7pPr>
            <a:lvl8pPr indent="-228600" lvl="7" marL="3657600" algn="l">
              <a:lnSpc>
                <a:spcPct val="90000"/>
              </a:lnSpc>
              <a:spcBef>
                <a:spcPts val="2400"/>
              </a:spcBef>
              <a:spcAft>
                <a:spcPts val="0"/>
              </a:spcAft>
              <a:buClr>
                <a:srgbClr val="888888"/>
              </a:buClr>
              <a:buSzPts val="7680"/>
              <a:buNone/>
              <a:defRPr sz="7680">
                <a:solidFill>
                  <a:srgbClr val="888888"/>
                </a:solidFill>
              </a:defRPr>
            </a:lvl8pPr>
            <a:lvl9pPr indent="-228600" lvl="8" marL="4114800" algn="l">
              <a:lnSpc>
                <a:spcPct val="90000"/>
              </a:lnSpc>
              <a:spcBef>
                <a:spcPts val="2400"/>
              </a:spcBef>
              <a:spcAft>
                <a:spcPts val="0"/>
              </a:spcAft>
              <a:buClr>
                <a:srgbClr val="888888"/>
              </a:buClr>
              <a:buSzPts val="7680"/>
              <a:buNone/>
              <a:defRPr sz="7680">
                <a:solidFill>
                  <a:srgbClr val="888888"/>
                </a:solidFill>
              </a:defRPr>
            </a:lvl9pPr>
          </a:lstStyle>
          <a:p/>
        </p:txBody>
      </p:sp>
      <p:sp>
        <p:nvSpPr>
          <p:cNvPr id="26" name="Google Shape;26;p5"/>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5"/>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5"/>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6"/>
          <p:cNvSpPr txBox="1"/>
          <p:nvPr>
            <p:ph type="title"/>
          </p:nvPr>
        </p:nvSpPr>
        <p:spPr>
          <a:xfrm>
            <a:off x="3017520" y="1752607"/>
            <a:ext cx="37856160" cy="63627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6"/>
          <p:cNvSpPr txBox="1"/>
          <p:nvPr>
            <p:ph idx="1" type="body"/>
          </p:nvPr>
        </p:nvSpPr>
        <p:spPr>
          <a:xfrm>
            <a:off x="3017520" y="8763000"/>
            <a:ext cx="18653759" cy="2088642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32" name="Google Shape;32;p6"/>
          <p:cNvSpPr txBox="1"/>
          <p:nvPr>
            <p:ph idx="2" type="body"/>
          </p:nvPr>
        </p:nvSpPr>
        <p:spPr>
          <a:xfrm>
            <a:off x="22219920" y="8763000"/>
            <a:ext cx="18653759" cy="2088642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33" name="Google Shape;33;p6"/>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6"/>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6"/>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7"/>
          <p:cNvSpPr txBox="1"/>
          <p:nvPr>
            <p:ph type="title"/>
          </p:nvPr>
        </p:nvSpPr>
        <p:spPr>
          <a:xfrm>
            <a:off x="3023237" y="1752607"/>
            <a:ext cx="37856160" cy="63627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7"/>
          <p:cNvSpPr txBox="1"/>
          <p:nvPr>
            <p:ph idx="1" type="body"/>
          </p:nvPr>
        </p:nvSpPr>
        <p:spPr>
          <a:xfrm>
            <a:off x="3023242" y="8069582"/>
            <a:ext cx="18568032" cy="3954778"/>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4800"/>
              </a:spcBef>
              <a:spcAft>
                <a:spcPts val="0"/>
              </a:spcAft>
              <a:buClr>
                <a:schemeClr val="dk1"/>
              </a:buClr>
              <a:buSzPts val="11520"/>
              <a:buNone/>
              <a:defRPr b="1" sz="11520"/>
            </a:lvl1pPr>
            <a:lvl2pPr indent="-228600" lvl="1" marL="914400" algn="l">
              <a:lnSpc>
                <a:spcPct val="90000"/>
              </a:lnSpc>
              <a:spcBef>
                <a:spcPts val="2400"/>
              </a:spcBef>
              <a:spcAft>
                <a:spcPts val="0"/>
              </a:spcAft>
              <a:buClr>
                <a:schemeClr val="dk1"/>
              </a:buClr>
              <a:buSzPts val="9600"/>
              <a:buNone/>
              <a:defRPr b="1" sz="9600"/>
            </a:lvl2pPr>
            <a:lvl3pPr indent="-228600" lvl="2" marL="1371600" algn="l">
              <a:lnSpc>
                <a:spcPct val="90000"/>
              </a:lnSpc>
              <a:spcBef>
                <a:spcPts val="2400"/>
              </a:spcBef>
              <a:spcAft>
                <a:spcPts val="0"/>
              </a:spcAft>
              <a:buClr>
                <a:schemeClr val="dk1"/>
              </a:buClr>
              <a:buSzPts val="8640"/>
              <a:buNone/>
              <a:defRPr b="1" sz="8640"/>
            </a:lvl3pPr>
            <a:lvl4pPr indent="-228600" lvl="3" marL="1828800" algn="l">
              <a:lnSpc>
                <a:spcPct val="90000"/>
              </a:lnSpc>
              <a:spcBef>
                <a:spcPts val="2400"/>
              </a:spcBef>
              <a:spcAft>
                <a:spcPts val="0"/>
              </a:spcAft>
              <a:buClr>
                <a:schemeClr val="dk1"/>
              </a:buClr>
              <a:buSzPts val="7680"/>
              <a:buNone/>
              <a:defRPr b="1" sz="7680"/>
            </a:lvl4pPr>
            <a:lvl5pPr indent="-228600" lvl="4" marL="2286000" algn="l">
              <a:lnSpc>
                <a:spcPct val="90000"/>
              </a:lnSpc>
              <a:spcBef>
                <a:spcPts val="2400"/>
              </a:spcBef>
              <a:spcAft>
                <a:spcPts val="0"/>
              </a:spcAft>
              <a:buClr>
                <a:schemeClr val="dk1"/>
              </a:buClr>
              <a:buSzPts val="7680"/>
              <a:buNone/>
              <a:defRPr b="1" sz="7680"/>
            </a:lvl5pPr>
            <a:lvl6pPr indent="-228600" lvl="5" marL="2743200" algn="l">
              <a:lnSpc>
                <a:spcPct val="90000"/>
              </a:lnSpc>
              <a:spcBef>
                <a:spcPts val="2400"/>
              </a:spcBef>
              <a:spcAft>
                <a:spcPts val="0"/>
              </a:spcAft>
              <a:buClr>
                <a:schemeClr val="dk1"/>
              </a:buClr>
              <a:buSzPts val="7680"/>
              <a:buNone/>
              <a:defRPr b="1" sz="7680"/>
            </a:lvl6pPr>
            <a:lvl7pPr indent="-228600" lvl="6" marL="3200400" algn="l">
              <a:lnSpc>
                <a:spcPct val="90000"/>
              </a:lnSpc>
              <a:spcBef>
                <a:spcPts val="2400"/>
              </a:spcBef>
              <a:spcAft>
                <a:spcPts val="0"/>
              </a:spcAft>
              <a:buClr>
                <a:schemeClr val="dk1"/>
              </a:buClr>
              <a:buSzPts val="7680"/>
              <a:buNone/>
              <a:defRPr b="1" sz="7680"/>
            </a:lvl7pPr>
            <a:lvl8pPr indent="-228600" lvl="7" marL="3657600" algn="l">
              <a:lnSpc>
                <a:spcPct val="90000"/>
              </a:lnSpc>
              <a:spcBef>
                <a:spcPts val="2400"/>
              </a:spcBef>
              <a:spcAft>
                <a:spcPts val="0"/>
              </a:spcAft>
              <a:buClr>
                <a:schemeClr val="dk1"/>
              </a:buClr>
              <a:buSzPts val="7680"/>
              <a:buNone/>
              <a:defRPr b="1" sz="7680"/>
            </a:lvl8pPr>
            <a:lvl9pPr indent="-228600" lvl="8" marL="4114800" algn="l">
              <a:lnSpc>
                <a:spcPct val="90000"/>
              </a:lnSpc>
              <a:spcBef>
                <a:spcPts val="2400"/>
              </a:spcBef>
              <a:spcAft>
                <a:spcPts val="0"/>
              </a:spcAft>
              <a:buClr>
                <a:schemeClr val="dk1"/>
              </a:buClr>
              <a:buSzPts val="7680"/>
              <a:buNone/>
              <a:defRPr b="1" sz="7680"/>
            </a:lvl9pPr>
          </a:lstStyle>
          <a:p/>
        </p:txBody>
      </p:sp>
      <p:sp>
        <p:nvSpPr>
          <p:cNvPr id="39" name="Google Shape;39;p7"/>
          <p:cNvSpPr txBox="1"/>
          <p:nvPr>
            <p:ph idx="2" type="body"/>
          </p:nvPr>
        </p:nvSpPr>
        <p:spPr>
          <a:xfrm>
            <a:off x="3023242" y="12024360"/>
            <a:ext cx="18568032" cy="1768602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40" name="Google Shape;40;p7"/>
          <p:cNvSpPr txBox="1"/>
          <p:nvPr>
            <p:ph idx="3" type="body"/>
          </p:nvPr>
        </p:nvSpPr>
        <p:spPr>
          <a:xfrm>
            <a:off x="22219922" y="8069582"/>
            <a:ext cx="18659477" cy="3954778"/>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4800"/>
              </a:spcBef>
              <a:spcAft>
                <a:spcPts val="0"/>
              </a:spcAft>
              <a:buClr>
                <a:schemeClr val="dk1"/>
              </a:buClr>
              <a:buSzPts val="11520"/>
              <a:buNone/>
              <a:defRPr b="1" sz="11520"/>
            </a:lvl1pPr>
            <a:lvl2pPr indent="-228600" lvl="1" marL="914400" algn="l">
              <a:lnSpc>
                <a:spcPct val="90000"/>
              </a:lnSpc>
              <a:spcBef>
                <a:spcPts val="2400"/>
              </a:spcBef>
              <a:spcAft>
                <a:spcPts val="0"/>
              </a:spcAft>
              <a:buClr>
                <a:schemeClr val="dk1"/>
              </a:buClr>
              <a:buSzPts val="9600"/>
              <a:buNone/>
              <a:defRPr b="1" sz="9600"/>
            </a:lvl2pPr>
            <a:lvl3pPr indent="-228600" lvl="2" marL="1371600" algn="l">
              <a:lnSpc>
                <a:spcPct val="90000"/>
              </a:lnSpc>
              <a:spcBef>
                <a:spcPts val="2400"/>
              </a:spcBef>
              <a:spcAft>
                <a:spcPts val="0"/>
              </a:spcAft>
              <a:buClr>
                <a:schemeClr val="dk1"/>
              </a:buClr>
              <a:buSzPts val="8640"/>
              <a:buNone/>
              <a:defRPr b="1" sz="8640"/>
            </a:lvl3pPr>
            <a:lvl4pPr indent="-228600" lvl="3" marL="1828800" algn="l">
              <a:lnSpc>
                <a:spcPct val="90000"/>
              </a:lnSpc>
              <a:spcBef>
                <a:spcPts val="2400"/>
              </a:spcBef>
              <a:spcAft>
                <a:spcPts val="0"/>
              </a:spcAft>
              <a:buClr>
                <a:schemeClr val="dk1"/>
              </a:buClr>
              <a:buSzPts val="7680"/>
              <a:buNone/>
              <a:defRPr b="1" sz="7680"/>
            </a:lvl4pPr>
            <a:lvl5pPr indent="-228600" lvl="4" marL="2286000" algn="l">
              <a:lnSpc>
                <a:spcPct val="90000"/>
              </a:lnSpc>
              <a:spcBef>
                <a:spcPts val="2400"/>
              </a:spcBef>
              <a:spcAft>
                <a:spcPts val="0"/>
              </a:spcAft>
              <a:buClr>
                <a:schemeClr val="dk1"/>
              </a:buClr>
              <a:buSzPts val="7680"/>
              <a:buNone/>
              <a:defRPr b="1" sz="7680"/>
            </a:lvl5pPr>
            <a:lvl6pPr indent="-228600" lvl="5" marL="2743200" algn="l">
              <a:lnSpc>
                <a:spcPct val="90000"/>
              </a:lnSpc>
              <a:spcBef>
                <a:spcPts val="2400"/>
              </a:spcBef>
              <a:spcAft>
                <a:spcPts val="0"/>
              </a:spcAft>
              <a:buClr>
                <a:schemeClr val="dk1"/>
              </a:buClr>
              <a:buSzPts val="7680"/>
              <a:buNone/>
              <a:defRPr b="1" sz="7680"/>
            </a:lvl6pPr>
            <a:lvl7pPr indent="-228600" lvl="6" marL="3200400" algn="l">
              <a:lnSpc>
                <a:spcPct val="90000"/>
              </a:lnSpc>
              <a:spcBef>
                <a:spcPts val="2400"/>
              </a:spcBef>
              <a:spcAft>
                <a:spcPts val="0"/>
              </a:spcAft>
              <a:buClr>
                <a:schemeClr val="dk1"/>
              </a:buClr>
              <a:buSzPts val="7680"/>
              <a:buNone/>
              <a:defRPr b="1" sz="7680"/>
            </a:lvl7pPr>
            <a:lvl8pPr indent="-228600" lvl="7" marL="3657600" algn="l">
              <a:lnSpc>
                <a:spcPct val="90000"/>
              </a:lnSpc>
              <a:spcBef>
                <a:spcPts val="2400"/>
              </a:spcBef>
              <a:spcAft>
                <a:spcPts val="0"/>
              </a:spcAft>
              <a:buClr>
                <a:schemeClr val="dk1"/>
              </a:buClr>
              <a:buSzPts val="7680"/>
              <a:buNone/>
              <a:defRPr b="1" sz="7680"/>
            </a:lvl8pPr>
            <a:lvl9pPr indent="-228600" lvl="8" marL="4114800" algn="l">
              <a:lnSpc>
                <a:spcPct val="90000"/>
              </a:lnSpc>
              <a:spcBef>
                <a:spcPts val="2400"/>
              </a:spcBef>
              <a:spcAft>
                <a:spcPts val="0"/>
              </a:spcAft>
              <a:buClr>
                <a:schemeClr val="dk1"/>
              </a:buClr>
              <a:buSzPts val="7680"/>
              <a:buNone/>
              <a:defRPr b="1" sz="7680"/>
            </a:lvl9pPr>
          </a:lstStyle>
          <a:p/>
        </p:txBody>
      </p:sp>
      <p:sp>
        <p:nvSpPr>
          <p:cNvPr id="41" name="Google Shape;41;p7"/>
          <p:cNvSpPr txBox="1"/>
          <p:nvPr>
            <p:ph idx="4" type="body"/>
          </p:nvPr>
        </p:nvSpPr>
        <p:spPr>
          <a:xfrm>
            <a:off x="22219922" y="12024360"/>
            <a:ext cx="18659477" cy="1768602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4800"/>
              </a:spcBef>
              <a:spcAft>
                <a:spcPts val="0"/>
              </a:spcAft>
              <a:buClr>
                <a:schemeClr val="dk1"/>
              </a:buClr>
              <a:buSzPts val="1800"/>
              <a:buChar char="•"/>
              <a:defRPr/>
            </a:lvl1pPr>
            <a:lvl2pPr indent="-342900" lvl="1" marL="914400" algn="l">
              <a:lnSpc>
                <a:spcPct val="90000"/>
              </a:lnSpc>
              <a:spcBef>
                <a:spcPts val="2400"/>
              </a:spcBef>
              <a:spcAft>
                <a:spcPts val="0"/>
              </a:spcAft>
              <a:buClr>
                <a:schemeClr val="dk1"/>
              </a:buClr>
              <a:buSzPts val="1800"/>
              <a:buChar char="•"/>
              <a:defRPr/>
            </a:lvl2pPr>
            <a:lvl3pPr indent="-342900" lvl="2" marL="1371600" algn="l">
              <a:lnSpc>
                <a:spcPct val="90000"/>
              </a:lnSpc>
              <a:spcBef>
                <a:spcPts val="2400"/>
              </a:spcBef>
              <a:spcAft>
                <a:spcPts val="0"/>
              </a:spcAft>
              <a:buClr>
                <a:schemeClr val="dk1"/>
              </a:buClr>
              <a:buSzPts val="1800"/>
              <a:buChar char="•"/>
              <a:defRPr/>
            </a:lvl3pPr>
            <a:lvl4pPr indent="-342900" lvl="3" marL="1828800" algn="l">
              <a:lnSpc>
                <a:spcPct val="90000"/>
              </a:lnSpc>
              <a:spcBef>
                <a:spcPts val="2400"/>
              </a:spcBef>
              <a:spcAft>
                <a:spcPts val="0"/>
              </a:spcAft>
              <a:buClr>
                <a:schemeClr val="dk1"/>
              </a:buClr>
              <a:buSzPts val="1800"/>
              <a:buChar char="•"/>
              <a:defRPr/>
            </a:lvl4pPr>
            <a:lvl5pPr indent="-342900" lvl="4" marL="2286000" algn="l">
              <a:lnSpc>
                <a:spcPct val="90000"/>
              </a:lnSpc>
              <a:spcBef>
                <a:spcPts val="2400"/>
              </a:spcBef>
              <a:spcAft>
                <a:spcPts val="0"/>
              </a:spcAft>
              <a:buClr>
                <a:schemeClr val="dk1"/>
              </a:buClr>
              <a:buSzPts val="1800"/>
              <a:buChar char="•"/>
              <a:defRPr/>
            </a:lvl5pPr>
            <a:lvl6pPr indent="-342900" lvl="5" marL="2743200" algn="l">
              <a:lnSpc>
                <a:spcPct val="90000"/>
              </a:lnSpc>
              <a:spcBef>
                <a:spcPts val="2400"/>
              </a:spcBef>
              <a:spcAft>
                <a:spcPts val="0"/>
              </a:spcAft>
              <a:buClr>
                <a:schemeClr val="dk1"/>
              </a:buClr>
              <a:buSzPts val="1800"/>
              <a:buChar char="•"/>
              <a:defRPr/>
            </a:lvl6pPr>
            <a:lvl7pPr indent="-342900" lvl="6" marL="3200400" algn="l">
              <a:lnSpc>
                <a:spcPct val="90000"/>
              </a:lnSpc>
              <a:spcBef>
                <a:spcPts val="2400"/>
              </a:spcBef>
              <a:spcAft>
                <a:spcPts val="0"/>
              </a:spcAft>
              <a:buClr>
                <a:schemeClr val="dk1"/>
              </a:buClr>
              <a:buSzPts val="1800"/>
              <a:buChar char="•"/>
              <a:defRPr/>
            </a:lvl7pPr>
            <a:lvl8pPr indent="-342900" lvl="7" marL="3657600" algn="l">
              <a:lnSpc>
                <a:spcPct val="90000"/>
              </a:lnSpc>
              <a:spcBef>
                <a:spcPts val="2400"/>
              </a:spcBef>
              <a:spcAft>
                <a:spcPts val="0"/>
              </a:spcAft>
              <a:buClr>
                <a:schemeClr val="dk1"/>
              </a:buClr>
              <a:buSzPts val="1800"/>
              <a:buChar char="•"/>
              <a:defRPr/>
            </a:lvl8pPr>
            <a:lvl9pPr indent="-342900" lvl="8" marL="4114800" algn="l">
              <a:lnSpc>
                <a:spcPct val="90000"/>
              </a:lnSpc>
              <a:spcBef>
                <a:spcPts val="2400"/>
              </a:spcBef>
              <a:spcAft>
                <a:spcPts val="0"/>
              </a:spcAft>
              <a:buClr>
                <a:schemeClr val="dk1"/>
              </a:buClr>
              <a:buSzPts val="1800"/>
              <a:buChar char="•"/>
              <a:defRPr/>
            </a:lvl9pPr>
          </a:lstStyle>
          <a:p/>
        </p:txBody>
      </p:sp>
      <p:sp>
        <p:nvSpPr>
          <p:cNvPr id="42" name="Google Shape;42;p7"/>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7"/>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3017520" y="1752607"/>
            <a:ext cx="37856160" cy="63627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8"/>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8"/>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8"/>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9"/>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9"/>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9"/>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0"/>
          <p:cNvSpPr txBox="1"/>
          <p:nvPr>
            <p:ph type="title"/>
          </p:nvPr>
        </p:nvSpPr>
        <p:spPr>
          <a:xfrm>
            <a:off x="3023237" y="2194560"/>
            <a:ext cx="14156054" cy="76809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5360"/>
              <a:buFont typeface="Calibri"/>
              <a:buNone/>
              <a:defRPr sz="1536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0"/>
          <p:cNvSpPr txBox="1"/>
          <p:nvPr>
            <p:ph idx="1" type="body"/>
          </p:nvPr>
        </p:nvSpPr>
        <p:spPr>
          <a:xfrm>
            <a:off x="18659477" y="4739647"/>
            <a:ext cx="22219920" cy="23393400"/>
          </a:xfrm>
          <a:prstGeom prst="rect">
            <a:avLst/>
          </a:prstGeom>
          <a:noFill/>
          <a:ln>
            <a:noFill/>
          </a:ln>
        </p:spPr>
        <p:txBody>
          <a:bodyPr anchorCtr="0" anchor="t" bIns="45700" lIns="91425" spcFirstLastPara="1" rIns="91425" wrap="square" tIns="45700">
            <a:normAutofit/>
          </a:bodyPr>
          <a:lstStyle>
            <a:lvl1pPr indent="-1203960" lvl="0" marL="457200" algn="l">
              <a:lnSpc>
                <a:spcPct val="90000"/>
              </a:lnSpc>
              <a:spcBef>
                <a:spcPts val="4800"/>
              </a:spcBef>
              <a:spcAft>
                <a:spcPts val="0"/>
              </a:spcAft>
              <a:buClr>
                <a:schemeClr val="dk1"/>
              </a:buClr>
              <a:buSzPts val="15360"/>
              <a:buChar char="•"/>
              <a:defRPr sz="15360"/>
            </a:lvl1pPr>
            <a:lvl2pPr indent="-1082040" lvl="1" marL="914400" algn="l">
              <a:lnSpc>
                <a:spcPct val="90000"/>
              </a:lnSpc>
              <a:spcBef>
                <a:spcPts val="2400"/>
              </a:spcBef>
              <a:spcAft>
                <a:spcPts val="0"/>
              </a:spcAft>
              <a:buClr>
                <a:schemeClr val="dk1"/>
              </a:buClr>
              <a:buSzPts val="13440"/>
              <a:buChar char="•"/>
              <a:defRPr sz="13439"/>
            </a:lvl2pPr>
            <a:lvl3pPr indent="-960120" lvl="2" marL="1371600" algn="l">
              <a:lnSpc>
                <a:spcPct val="90000"/>
              </a:lnSpc>
              <a:spcBef>
                <a:spcPts val="2400"/>
              </a:spcBef>
              <a:spcAft>
                <a:spcPts val="0"/>
              </a:spcAft>
              <a:buClr>
                <a:schemeClr val="dk1"/>
              </a:buClr>
              <a:buSzPts val="11520"/>
              <a:buChar char="•"/>
              <a:defRPr sz="11520"/>
            </a:lvl3pPr>
            <a:lvl4pPr indent="-838200" lvl="3" marL="1828800" algn="l">
              <a:lnSpc>
                <a:spcPct val="90000"/>
              </a:lnSpc>
              <a:spcBef>
                <a:spcPts val="2400"/>
              </a:spcBef>
              <a:spcAft>
                <a:spcPts val="0"/>
              </a:spcAft>
              <a:buClr>
                <a:schemeClr val="dk1"/>
              </a:buClr>
              <a:buSzPts val="9600"/>
              <a:buChar char="•"/>
              <a:defRPr sz="9600"/>
            </a:lvl4pPr>
            <a:lvl5pPr indent="-838200" lvl="4" marL="2286000" algn="l">
              <a:lnSpc>
                <a:spcPct val="90000"/>
              </a:lnSpc>
              <a:spcBef>
                <a:spcPts val="2400"/>
              </a:spcBef>
              <a:spcAft>
                <a:spcPts val="0"/>
              </a:spcAft>
              <a:buClr>
                <a:schemeClr val="dk1"/>
              </a:buClr>
              <a:buSzPts val="9600"/>
              <a:buChar char="•"/>
              <a:defRPr sz="9600"/>
            </a:lvl5pPr>
            <a:lvl6pPr indent="-838200" lvl="5" marL="2743200" algn="l">
              <a:lnSpc>
                <a:spcPct val="90000"/>
              </a:lnSpc>
              <a:spcBef>
                <a:spcPts val="2400"/>
              </a:spcBef>
              <a:spcAft>
                <a:spcPts val="0"/>
              </a:spcAft>
              <a:buClr>
                <a:schemeClr val="dk1"/>
              </a:buClr>
              <a:buSzPts val="9600"/>
              <a:buChar char="•"/>
              <a:defRPr sz="9600"/>
            </a:lvl6pPr>
            <a:lvl7pPr indent="-838200" lvl="6" marL="3200400" algn="l">
              <a:lnSpc>
                <a:spcPct val="90000"/>
              </a:lnSpc>
              <a:spcBef>
                <a:spcPts val="2400"/>
              </a:spcBef>
              <a:spcAft>
                <a:spcPts val="0"/>
              </a:spcAft>
              <a:buClr>
                <a:schemeClr val="dk1"/>
              </a:buClr>
              <a:buSzPts val="9600"/>
              <a:buChar char="•"/>
              <a:defRPr sz="9600"/>
            </a:lvl7pPr>
            <a:lvl8pPr indent="-838200" lvl="7" marL="3657600" algn="l">
              <a:lnSpc>
                <a:spcPct val="90000"/>
              </a:lnSpc>
              <a:spcBef>
                <a:spcPts val="2400"/>
              </a:spcBef>
              <a:spcAft>
                <a:spcPts val="0"/>
              </a:spcAft>
              <a:buClr>
                <a:schemeClr val="dk1"/>
              </a:buClr>
              <a:buSzPts val="9600"/>
              <a:buChar char="•"/>
              <a:defRPr sz="9600"/>
            </a:lvl8pPr>
            <a:lvl9pPr indent="-838200" lvl="8" marL="4114800" algn="l">
              <a:lnSpc>
                <a:spcPct val="90000"/>
              </a:lnSpc>
              <a:spcBef>
                <a:spcPts val="2400"/>
              </a:spcBef>
              <a:spcAft>
                <a:spcPts val="0"/>
              </a:spcAft>
              <a:buClr>
                <a:schemeClr val="dk1"/>
              </a:buClr>
              <a:buSzPts val="9600"/>
              <a:buChar char="•"/>
              <a:defRPr sz="9600"/>
            </a:lvl9pPr>
          </a:lstStyle>
          <a:p/>
        </p:txBody>
      </p:sp>
      <p:sp>
        <p:nvSpPr>
          <p:cNvPr id="57" name="Google Shape;57;p10"/>
          <p:cNvSpPr txBox="1"/>
          <p:nvPr>
            <p:ph idx="2" type="body"/>
          </p:nvPr>
        </p:nvSpPr>
        <p:spPr>
          <a:xfrm>
            <a:off x="3023237" y="9875520"/>
            <a:ext cx="14156054" cy="1829562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4800"/>
              </a:spcBef>
              <a:spcAft>
                <a:spcPts val="0"/>
              </a:spcAft>
              <a:buClr>
                <a:schemeClr val="dk1"/>
              </a:buClr>
              <a:buSzPts val="7680"/>
              <a:buNone/>
              <a:defRPr sz="7680"/>
            </a:lvl1pPr>
            <a:lvl2pPr indent="-228600" lvl="1" marL="914400" algn="l">
              <a:lnSpc>
                <a:spcPct val="90000"/>
              </a:lnSpc>
              <a:spcBef>
                <a:spcPts val="2400"/>
              </a:spcBef>
              <a:spcAft>
                <a:spcPts val="0"/>
              </a:spcAft>
              <a:buClr>
                <a:schemeClr val="dk1"/>
              </a:buClr>
              <a:buSzPts val="6720"/>
              <a:buNone/>
              <a:defRPr sz="6719"/>
            </a:lvl2pPr>
            <a:lvl3pPr indent="-228600" lvl="2" marL="1371600" algn="l">
              <a:lnSpc>
                <a:spcPct val="90000"/>
              </a:lnSpc>
              <a:spcBef>
                <a:spcPts val="2400"/>
              </a:spcBef>
              <a:spcAft>
                <a:spcPts val="0"/>
              </a:spcAft>
              <a:buClr>
                <a:schemeClr val="dk1"/>
              </a:buClr>
              <a:buSzPts val="5760"/>
              <a:buNone/>
              <a:defRPr sz="5760"/>
            </a:lvl3pPr>
            <a:lvl4pPr indent="-228600" lvl="3" marL="1828800" algn="l">
              <a:lnSpc>
                <a:spcPct val="90000"/>
              </a:lnSpc>
              <a:spcBef>
                <a:spcPts val="2400"/>
              </a:spcBef>
              <a:spcAft>
                <a:spcPts val="0"/>
              </a:spcAft>
              <a:buClr>
                <a:schemeClr val="dk1"/>
              </a:buClr>
              <a:buSzPts val="4800"/>
              <a:buNone/>
              <a:defRPr sz="4800"/>
            </a:lvl4pPr>
            <a:lvl5pPr indent="-228600" lvl="4" marL="2286000" algn="l">
              <a:lnSpc>
                <a:spcPct val="90000"/>
              </a:lnSpc>
              <a:spcBef>
                <a:spcPts val="2400"/>
              </a:spcBef>
              <a:spcAft>
                <a:spcPts val="0"/>
              </a:spcAft>
              <a:buClr>
                <a:schemeClr val="dk1"/>
              </a:buClr>
              <a:buSzPts val="4800"/>
              <a:buNone/>
              <a:defRPr sz="4800"/>
            </a:lvl5pPr>
            <a:lvl6pPr indent="-228600" lvl="5" marL="2743200" algn="l">
              <a:lnSpc>
                <a:spcPct val="90000"/>
              </a:lnSpc>
              <a:spcBef>
                <a:spcPts val="2400"/>
              </a:spcBef>
              <a:spcAft>
                <a:spcPts val="0"/>
              </a:spcAft>
              <a:buClr>
                <a:schemeClr val="dk1"/>
              </a:buClr>
              <a:buSzPts val="4800"/>
              <a:buNone/>
              <a:defRPr sz="4800"/>
            </a:lvl6pPr>
            <a:lvl7pPr indent="-228600" lvl="6" marL="3200400" algn="l">
              <a:lnSpc>
                <a:spcPct val="90000"/>
              </a:lnSpc>
              <a:spcBef>
                <a:spcPts val="2400"/>
              </a:spcBef>
              <a:spcAft>
                <a:spcPts val="0"/>
              </a:spcAft>
              <a:buClr>
                <a:schemeClr val="dk1"/>
              </a:buClr>
              <a:buSzPts val="4800"/>
              <a:buNone/>
              <a:defRPr sz="4800"/>
            </a:lvl7pPr>
            <a:lvl8pPr indent="-228600" lvl="7" marL="3657600" algn="l">
              <a:lnSpc>
                <a:spcPct val="90000"/>
              </a:lnSpc>
              <a:spcBef>
                <a:spcPts val="2400"/>
              </a:spcBef>
              <a:spcAft>
                <a:spcPts val="0"/>
              </a:spcAft>
              <a:buClr>
                <a:schemeClr val="dk1"/>
              </a:buClr>
              <a:buSzPts val="4800"/>
              <a:buNone/>
              <a:defRPr sz="4800"/>
            </a:lvl8pPr>
            <a:lvl9pPr indent="-228600" lvl="8" marL="4114800" algn="l">
              <a:lnSpc>
                <a:spcPct val="90000"/>
              </a:lnSpc>
              <a:spcBef>
                <a:spcPts val="2400"/>
              </a:spcBef>
              <a:spcAft>
                <a:spcPts val="0"/>
              </a:spcAft>
              <a:buClr>
                <a:schemeClr val="dk1"/>
              </a:buClr>
              <a:buSzPts val="4800"/>
              <a:buNone/>
              <a:defRPr sz="4800"/>
            </a:lvl9pPr>
          </a:lstStyle>
          <a:p/>
        </p:txBody>
      </p:sp>
      <p:sp>
        <p:nvSpPr>
          <p:cNvPr id="58" name="Google Shape;58;p10"/>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0"/>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0"/>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1"/>
          <p:cNvSpPr txBox="1"/>
          <p:nvPr>
            <p:ph type="title"/>
          </p:nvPr>
        </p:nvSpPr>
        <p:spPr>
          <a:xfrm>
            <a:off x="3023237" y="2194560"/>
            <a:ext cx="14156054" cy="76809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15360"/>
              <a:buFont typeface="Calibri"/>
              <a:buNone/>
              <a:defRPr sz="1536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1"/>
          <p:cNvSpPr/>
          <p:nvPr>
            <p:ph idx="2" type="pic"/>
          </p:nvPr>
        </p:nvSpPr>
        <p:spPr>
          <a:xfrm>
            <a:off x="18659477" y="4739647"/>
            <a:ext cx="22219920" cy="23393400"/>
          </a:xfrm>
          <a:prstGeom prst="rect">
            <a:avLst/>
          </a:prstGeom>
          <a:noFill/>
          <a:ln>
            <a:noFill/>
          </a:ln>
        </p:spPr>
      </p:sp>
      <p:sp>
        <p:nvSpPr>
          <p:cNvPr id="64" name="Google Shape;64;p11"/>
          <p:cNvSpPr txBox="1"/>
          <p:nvPr>
            <p:ph idx="1" type="body"/>
          </p:nvPr>
        </p:nvSpPr>
        <p:spPr>
          <a:xfrm>
            <a:off x="3023237" y="9875520"/>
            <a:ext cx="14156054" cy="1829562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4800"/>
              </a:spcBef>
              <a:spcAft>
                <a:spcPts val="0"/>
              </a:spcAft>
              <a:buClr>
                <a:schemeClr val="dk1"/>
              </a:buClr>
              <a:buSzPts val="7680"/>
              <a:buNone/>
              <a:defRPr sz="7680"/>
            </a:lvl1pPr>
            <a:lvl2pPr indent="-228600" lvl="1" marL="914400" algn="l">
              <a:lnSpc>
                <a:spcPct val="90000"/>
              </a:lnSpc>
              <a:spcBef>
                <a:spcPts val="2400"/>
              </a:spcBef>
              <a:spcAft>
                <a:spcPts val="0"/>
              </a:spcAft>
              <a:buClr>
                <a:schemeClr val="dk1"/>
              </a:buClr>
              <a:buSzPts val="6720"/>
              <a:buNone/>
              <a:defRPr sz="6719"/>
            </a:lvl2pPr>
            <a:lvl3pPr indent="-228600" lvl="2" marL="1371600" algn="l">
              <a:lnSpc>
                <a:spcPct val="90000"/>
              </a:lnSpc>
              <a:spcBef>
                <a:spcPts val="2400"/>
              </a:spcBef>
              <a:spcAft>
                <a:spcPts val="0"/>
              </a:spcAft>
              <a:buClr>
                <a:schemeClr val="dk1"/>
              </a:buClr>
              <a:buSzPts val="5760"/>
              <a:buNone/>
              <a:defRPr sz="5760"/>
            </a:lvl3pPr>
            <a:lvl4pPr indent="-228600" lvl="3" marL="1828800" algn="l">
              <a:lnSpc>
                <a:spcPct val="90000"/>
              </a:lnSpc>
              <a:spcBef>
                <a:spcPts val="2400"/>
              </a:spcBef>
              <a:spcAft>
                <a:spcPts val="0"/>
              </a:spcAft>
              <a:buClr>
                <a:schemeClr val="dk1"/>
              </a:buClr>
              <a:buSzPts val="4800"/>
              <a:buNone/>
              <a:defRPr sz="4800"/>
            </a:lvl4pPr>
            <a:lvl5pPr indent="-228600" lvl="4" marL="2286000" algn="l">
              <a:lnSpc>
                <a:spcPct val="90000"/>
              </a:lnSpc>
              <a:spcBef>
                <a:spcPts val="2400"/>
              </a:spcBef>
              <a:spcAft>
                <a:spcPts val="0"/>
              </a:spcAft>
              <a:buClr>
                <a:schemeClr val="dk1"/>
              </a:buClr>
              <a:buSzPts val="4800"/>
              <a:buNone/>
              <a:defRPr sz="4800"/>
            </a:lvl5pPr>
            <a:lvl6pPr indent="-228600" lvl="5" marL="2743200" algn="l">
              <a:lnSpc>
                <a:spcPct val="90000"/>
              </a:lnSpc>
              <a:spcBef>
                <a:spcPts val="2400"/>
              </a:spcBef>
              <a:spcAft>
                <a:spcPts val="0"/>
              </a:spcAft>
              <a:buClr>
                <a:schemeClr val="dk1"/>
              </a:buClr>
              <a:buSzPts val="4800"/>
              <a:buNone/>
              <a:defRPr sz="4800"/>
            </a:lvl6pPr>
            <a:lvl7pPr indent="-228600" lvl="6" marL="3200400" algn="l">
              <a:lnSpc>
                <a:spcPct val="90000"/>
              </a:lnSpc>
              <a:spcBef>
                <a:spcPts val="2400"/>
              </a:spcBef>
              <a:spcAft>
                <a:spcPts val="0"/>
              </a:spcAft>
              <a:buClr>
                <a:schemeClr val="dk1"/>
              </a:buClr>
              <a:buSzPts val="4800"/>
              <a:buNone/>
              <a:defRPr sz="4800"/>
            </a:lvl7pPr>
            <a:lvl8pPr indent="-228600" lvl="7" marL="3657600" algn="l">
              <a:lnSpc>
                <a:spcPct val="90000"/>
              </a:lnSpc>
              <a:spcBef>
                <a:spcPts val="2400"/>
              </a:spcBef>
              <a:spcAft>
                <a:spcPts val="0"/>
              </a:spcAft>
              <a:buClr>
                <a:schemeClr val="dk1"/>
              </a:buClr>
              <a:buSzPts val="4800"/>
              <a:buNone/>
              <a:defRPr sz="4800"/>
            </a:lvl8pPr>
            <a:lvl9pPr indent="-228600" lvl="8" marL="4114800" algn="l">
              <a:lnSpc>
                <a:spcPct val="90000"/>
              </a:lnSpc>
              <a:spcBef>
                <a:spcPts val="2400"/>
              </a:spcBef>
              <a:spcAft>
                <a:spcPts val="0"/>
              </a:spcAft>
              <a:buClr>
                <a:schemeClr val="dk1"/>
              </a:buClr>
              <a:buSzPts val="4800"/>
              <a:buNone/>
              <a:defRPr sz="4800"/>
            </a:lvl9pPr>
          </a:lstStyle>
          <a:p/>
        </p:txBody>
      </p:sp>
      <p:sp>
        <p:nvSpPr>
          <p:cNvPr id="65" name="Google Shape;65;p11"/>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1"/>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1"/>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txBox="1"/>
          <p:nvPr>
            <p:ph type="title"/>
          </p:nvPr>
        </p:nvSpPr>
        <p:spPr>
          <a:xfrm>
            <a:off x="3017520" y="1752607"/>
            <a:ext cx="37856160" cy="636270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21120"/>
              <a:buFont typeface="Calibri"/>
              <a:buNone/>
              <a:defRPr b="0" i="0" sz="2112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
          <p:cNvSpPr txBox="1"/>
          <p:nvPr>
            <p:ph idx="1" type="body"/>
          </p:nvPr>
        </p:nvSpPr>
        <p:spPr>
          <a:xfrm>
            <a:off x="3017520" y="8763000"/>
            <a:ext cx="37856160" cy="20886422"/>
          </a:xfrm>
          <a:prstGeom prst="rect">
            <a:avLst/>
          </a:prstGeom>
          <a:noFill/>
          <a:ln>
            <a:noFill/>
          </a:ln>
        </p:spPr>
        <p:txBody>
          <a:bodyPr anchorCtr="0" anchor="t" bIns="45700" lIns="91425" spcFirstLastPara="1" rIns="91425" wrap="square" tIns="45700">
            <a:normAutofit/>
          </a:bodyPr>
          <a:lstStyle>
            <a:lvl1pPr indent="-1082040" lvl="0" marL="457200" marR="0" rtl="0" algn="l">
              <a:lnSpc>
                <a:spcPct val="90000"/>
              </a:lnSpc>
              <a:spcBef>
                <a:spcPts val="4800"/>
              </a:spcBef>
              <a:spcAft>
                <a:spcPts val="0"/>
              </a:spcAft>
              <a:buClr>
                <a:schemeClr val="dk1"/>
              </a:buClr>
              <a:buSzPts val="13440"/>
              <a:buFont typeface="Arial"/>
              <a:buChar char="•"/>
              <a:defRPr b="0" i="0" sz="13439" u="none" cap="none" strike="noStrike">
                <a:solidFill>
                  <a:schemeClr val="dk1"/>
                </a:solidFill>
                <a:latin typeface="Calibri"/>
                <a:ea typeface="Calibri"/>
                <a:cs typeface="Calibri"/>
                <a:sym typeface="Calibri"/>
              </a:defRPr>
            </a:lvl1pPr>
            <a:lvl2pPr indent="-960120" lvl="1" marL="914400" marR="0" rtl="0" algn="l">
              <a:lnSpc>
                <a:spcPct val="90000"/>
              </a:lnSpc>
              <a:spcBef>
                <a:spcPts val="2400"/>
              </a:spcBef>
              <a:spcAft>
                <a:spcPts val="0"/>
              </a:spcAft>
              <a:buClr>
                <a:schemeClr val="dk1"/>
              </a:buClr>
              <a:buSzPts val="11520"/>
              <a:buFont typeface="Arial"/>
              <a:buChar char="•"/>
              <a:defRPr b="0" i="0" sz="11520" u="none" cap="none" strike="noStrike">
                <a:solidFill>
                  <a:schemeClr val="dk1"/>
                </a:solidFill>
                <a:latin typeface="Calibri"/>
                <a:ea typeface="Calibri"/>
                <a:cs typeface="Calibri"/>
                <a:sym typeface="Calibri"/>
              </a:defRPr>
            </a:lvl2pPr>
            <a:lvl3pPr indent="-838200" lvl="2" marL="1371600" marR="0" rtl="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7239" lvl="3" marL="18288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4pPr>
            <a:lvl5pPr indent="-777239" lvl="4" marL="22860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5pPr>
            <a:lvl6pPr indent="-777239" lvl="5" marL="27432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6pPr>
            <a:lvl7pPr indent="-777239" lvl="6" marL="32004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7pPr>
            <a:lvl8pPr indent="-777239" lvl="7" marL="36576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8pPr>
            <a:lvl9pPr indent="-777240" lvl="8" marL="4114800" marR="0" rtl="0" algn="l">
              <a:lnSpc>
                <a:spcPct val="90000"/>
              </a:lnSpc>
              <a:spcBef>
                <a:spcPts val="24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9pPr>
          </a:lstStyle>
          <a:p/>
        </p:txBody>
      </p:sp>
      <p:sp>
        <p:nvSpPr>
          <p:cNvPr id="8" name="Google Shape;8;p2"/>
          <p:cNvSpPr txBox="1"/>
          <p:nvPr>
            <p:ph idx="10" type="dt"/>
          </p:nvPr>
        </p:nvSpPr>
        <p:spPr>
          <a:xfrm>
            <a:off x="3017520" y="30510488"/>
            <a:ext cx="9875520" cy="17526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576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9pPr>
          </a:lstStyle>
          <a:p/>
        </p:txBody>
      </p:sp>
      <p:sp>
        <p:nvSpPr>
          <p:cNvPr id="9" name="Google Shape;9;p2"/>
          <p:cNvSpPr txBox="1"/>
          <p:nvPr>
            <p:ph idx="11" type="ftr"/>
          </p:nvPr>
        </p:nvSpPr>
        <p:spPr>
          <a:xfrm>
            <a:off x="14538959" y="30510488"/>
            <a:ext cx="14813280" cy="17526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576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9pPr>
          </a:lstStyle>
          <a:p/>
        </p:txBody>
      </p:sp>
      <p:sp>
        <p:nvSpPr>
          <p:cNvPr id="10" name="Google Shape;10;p2"/>
          <p:cNvSpPr txBox="1"/>
          <p:nvPr>
            <p:ph idx="12" type="sldNum"/>
          </p:nvPr>
        </p:nvSpPr>
        <p:spPr>
          <a:xfrm>
            <a:off x="30998159" y="30510488"/>
            <a:ext cx="9875520" cy="17526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5760"/>
              <a:buFont typeface="Arial"/>
              <a:buNone/>
              <a:defRPr b="0" i="0" sz="57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descr="decorative" id="84" name="Google Shape;84;p1"/>
          <p:cNvSpPr/>
          <p:nvPr/>
        </p:nvSpPr>
        <p:spPr>
          <a:xfrm>
            <a:off x="0" y="675640"/>
            <a:ext cx="30175200" cy="3291840"/>
          </a:xfrm>
          <a:prstGeom prst="rect">
            <a:avLst/>
          </a:prstGeom>
          <a:solidFill>
            <a:srgbClr val="0033A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background" id="85" name="Google Shape;85;p1"/>
          <p:cNvSpPr/>
          <p:nvPr/>
        </p:nvSpPr>
        <p:spPr>
          <a:xfrm>
            <a:off x="0" y="3418840"/>
            <a:ext cx="26883359" cy="1828800"/>
          </a:xfrm>
          <a:prstGeom prst="rect">
            <a:avLst/>
          </a:prstGeom>
          <a:solidFill>
            <a:srgbClr val="D643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decorative" id="86" name="Google Shape;86;p1"/>
          <p:cNvSpPr/>
          <p:nvPr/>
        </p:nvSpPr>
        <p:spPr>
          <a:xfrm>
            <a:off x="11430000" y="6162040"/>
            <a:ext cx="32461201" cy="1828800"/>
          </a:xfrm>
          <a:prstGeom prst="rect">
            <a:avLst/>
          </a:prstGeom>
          <a:solidFill>
            <a:srgbClr val="D643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id="87" name="Google Shape;87;p1"/>
          <p:cNvSpPr txBox="1"/>
          <p:nvPr/>
        </p:nvSpPr>
        <p:spPr>
          <a:xfrm>
            <a:off x="842501" y="9737938"/>
            <a:ext cx="10749300" cy="66957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None/>
            </a:pPr>
            <a:r>
              <a:rPr lang="en-US" sz="3900">
                <a:solidFill>
                  <a:srgbClr val="0033A0"/>
                </a:solidFill>
              </a:rPr>
              <a:t>People often struggle to find the perfect distance to park their cars from the end of their garage. Sometimes they park too close so people can’t pass from the front, sometimes too far so that they can’t open their trunks without opening the entire garage. This device can detect the distance between the car and wall and then let the diver know via lights how close they are. It can also be altered and personalized for each person’s ideal parking distance.</a:t>
            </a:r>
            <a:endParaRPr sz="3900">
              <a:solidFill>
                <a:srgbClr val="0033A0"/>
              </a:solidFill>
            </a:endParaRPr>
          </a:p>
        </p:txBody>
      </p:sp>
      <p:sp>
        <p:nvSpPr>
          <p:cNvPr id="88" name="Google Shape;88;p1"/>
          <p:cNvSpPr txBox="1"/>
          <p:nvPr/>
        </p:nvSpPr>
        <p:spPr>
          <a:xfrm>
            <a:off x="914576" y="8523125"/>
            <a:ext cx="68502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n-US" sz="6000" u="none" cap="none" strike="noStrike">
                <a:solidFill>
                  <a:srgbClr val="D64309"/>
                </a:solidFill>
                <a:latin typeface="Arial"/>
                <a:ea typeface="Arial"/>
                <a:cs typeface="Arial"/>
                <a:sym typeface="Arial"/>
              </a:rPr>
              <a:t>INTRODUCTION</a:t>
            </a:r>
            <a:endParaRPr b="0" i="0" sz="1400" u="none" cap="none" strike="noStrike">
              <a:solidFill>
                <a:srgbClr val="000000"/>
              </a:solidFill>
              <a:latin typeface="Arial"/>
              <a:ea typeface="Arial"/>
              <a:cs typeface="Arial"/>
              <a:sym typeface="Arial"/>
            </a:endParaRPr>
          </a:p>
        </p:txBody>
      </p:sp>
      <p:sp>
        <p:nvSpPr>
          <p:cNvPr id="89" name="Google Shape;89;p1"/>
          <p:cNvSpPr txBox="1"/>
          <p:nvPr/>
        </p:nvSpPr>
        <p:spPr>
          <a:xfrm>
            <a:off x="1025545" y="17204308"/>
            <a:ext cx="94443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n-US" sz="6000" u="none" cap="none" strike="noStrike">
                <a:solidFill>
                  <a:srgbClr val="D64309"/>
                </a:solidFill>
                <a:latin typeface="Arial"/>
                <a:ea typeface="Arial"/>
                <a:cs typeface="Arial"/>
                <a:sym typeface="Arial"/>
              </a:rPr>
              <a:t>INPUT AND OUTPUT</a:t>
            </a:r>
            <a:endParaRPr b="0" i="0" sz="1400" u="none" cap="none" strike="noStrike">
              <a:solidFill>
                <a:srgbClr val="000000"/>
              </a:solidFill>
              <a:latin typeface="Arial"/>
              <a:ea typeface="Arial"/>
              <a:cs typeface="Arial"/>
              <a:sym typeface="Arial"/>
            </a:endParaRPr>
          </a:p>
        </p:txBody>
      </p:sp>
      <p:sp>
        <p:nvSpPr>
          <p:cNvPr id="90" name="Google Shape;90;p1"/>
          <p:cNvSpPr txBox="1"/>
          <p:nvPr/>
        </p:nvSpPr>
        <p:spPr>
          <a:xfrm>
            <a:off x="953370" y="18160905"/>
            <a:ext cx="10749300" cy="3170700"/>
          </a:xfrm>
          <a:prstGeom prst="rect">
            <a:avLst/>
          </a:prstGeom>
          <a:noFill/>
          <a:ln>
            <a:noFill/>
          </a:ln>
        </p:spPr>
        <p:txBody>
          <a:bodyPr anchorCtr="0" anchor="t" bIns="45700" lIns="91425" spcFirstLastPara="1" rIns="91425" wrap="square" tIns="45700">
            <a:spAutoFit/>
          </a:bodyPr>
          <a:lstStyle/>
          <a:p>
            <a:pPr indent="-457200" lvl="0" marL="457200" marR="0" rtl="0" algn="l">
              <a:lnSpc>
                <a:spcPct val="100000"/>
              </a:lnSpc>
              <a:spcBef>
                <a:spcPts val="0"/>
              </a:spcBef>
              <a:spcAft>
                <a:spcPts val="0"/>
              </a:spcAft>
              <a:buClr>
                <a:srgbClr val="0033A0"/>
              </a:buClr>
              <a:buSzPts val="3600"/>
              <a:buFont typeface="Arial"/>
              <a:buChar char="●"/>
            </a:pPr>
            <a:r>
              <a:rPr lang="en-US" sz="4000">
                <a:solidFill>
                  <a:srgbClr val="0033A0"/>
                </a:solidFill>
              </a:rPr>
              <a:t> Inputs</a:t>
            </a:r>
            <a:endParaRPr sz="4000">
              <a:solidFill>
                <a:srgbClr val="0033A0"/>
              </a:solidFill>
            </a:endParaRPr>
          </a:p>
          <a:p>
            <a:pPr indent="-482600" lvl="1" marL="914400" marR="0" rtl="0" algn="l">
              <a:lnSpc>
                <a:spcPct val="100000"/>
              </a:lnSpc>
              <a:spcBef>
                <a:spcPts val="0"/>
              </a:spcBef>
              <a:spcAft>
                <a:spcPts val="0"/>
              </a:spcAft>
              <a:buClr>
                <a:srgbClr val="0033A0"/>
              </a:buClr>
              <a:buSzPts val="4000"/>
              <a:buChar char="○"/>
            </a:pPr>
            <a:r>
              <a:rPr lang="en-US" sz="4000">
                <a:solidFill>
                  <a:srgbClr val="0033A0"/>
                </a:solidFill>
              </a:rPr>
              <a:t>Ultrasonic Sensor</a:t>
            </a:r>
            <a:br>
              <a:rPr lang="en-US" sz="4000">
                <a:solidFill>
                  <a:srgbClr val="0033A0"/>
                </a:solidFill>
              </a:rPr>
            </a:br>
            <a:endParaRPr sz="4000">
              <a:solidFill>
                <a:srgbClr val="0033A0"/>
              </a:solidFill>
            </a:endParaRPr>
          </a:p>
          <a:p>
            <a:pPr indent="-482600" lvl="0" marL="457200" marR="0" rtl="0" algn="l">
              <a:lnSpc>
                <a:spcPct val="100000"/>
              </a:lnSpc>
              <a:spcBef>
                <a:spcPts val="0"/>
              </a:spcBef>
              <a:spcAft>
                <a:spcPts val="0"/>
              </a:spcAft>
              <a:buClr>
                <a:srgbClr val="0033A0"/>
              </a:buClr>
              <a:buSzPts val="4000"/>
              <a:buChar char="●"/>
            </a:pPr>
            <a:r>
              <a:rPr lang="en-US" sz="4000">
                <a:solidFill>
                  <a:srgbClr val="0033A0"/>
                </a:solidFill>
              </a:rPr>
              <a:t>Outputs</a:t>
            </a:r>
            <a:endParaRPr sz="4000">
              <a:solidFill>
                <a:srgbClr val="0033A0"/>
              </a:solidFill>
            </a:endParaRPr>
          </a:p>
          <a:p>
            <a:pPr indent="-482600" lvl="1" marL="914400" marR="0" rtl="0" algn="l">
              <a:lnSpc>
                <a:spcPct val="100000"/>
              </a:lnSpc>
              <a:spcBef>
                <a:spcPts val="0"/>
              </a:spcBef>
              <a:spcAft>
                <a:spcPts val="0"/>
              </a:spcAft>
              <a:buClr>
                <a:srgbClr val="0033A0"/>
              </a:buClr>
              <a:buSzPts val="4000"/>
              <a:buChar char="○"/>
            </a:pPr>
            <a:r>
              <a:rPr lang="en-US" sz="4000">
                <a:solidFill>
                  <a:srgbClr val="0033A0"/>
                </a:solidFill>
              </a:rPr>
              <a:t>Individually </a:t>
            </a:r>
            <a:r>
              <a:rPr lang="en-US" sz="4000">
                <a:solidFill>
                  <a:srgbClr val="0033A0"/>
                </a:solidFill>
              </a:rPr>
              <a:t>Addressable</a:t>
            </a:r>
            <a:r>
              <a:rPr lang="en-US" sz="4000">
                <a:solidFill>
                  <a:srgbClr val="0033A0"/>
                </a:solidFill>
              </a:rPr>
              <a:t> LEDs</a:t>
            </a:r>
            <a:endParaRPr sz="4000">
              <a:solidFill>
                <a:srgbClr val="0033A0"/>
              </a:solidFill>
            </a:endParaRPr>
          </a:p>
        </p:txBody>
      </p:sp>
      <p:sp>
        <p:nvSpPr>
          <p:cNvPr id="91" name="Google Shape;91;p1"/>
          <p:cNvSpPr txBox="1"/>
          <p:nvPr/>
        </p:nvSpPr>
        <p:spPr>
          <a:xfrm>
            <a:off x="1665788" y="1387386"/>
            <a:ext cx="27251701" cy="1477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0"/>
              <a:buFont typeface="Arial"/>
              <a:buNone/>
            </a:pPr>
            <a:r>
              <a:rPr b="1" lang="en-US" sz="9000">
                <a:solidFill>
                  <a:schemeClr val="lt1"/>
                </a:solidFill>
                <a:latin typeface="Arial Black"/>
                <a:ea typeface="Arial Black"/>
                <a:cs typeface="Arial Black"/>
                <a:sym typeface="Arial Black"/>
              </a:rPr>
              <a:t>Parking Assistant </a:t>
            </a:r>
            <a:endParaRPr b="0" i="0" sz="1400" u="none" cap="none" strike="noStrike">
              <a:solidFill>
                <a:srgbClr val="000000"/>
              </a:solidFill>
              <a:latin typeface="Arial"/>
              <a:ea typeface="Arial"/>
              <a:cs typeface="Arial"/>
              <a:sym typeface="Arial"/>
            </a:endParaRPr>
          </a:p>
        </p:txBody>
      </p:sp>
      <p:sp>
        <p:nvSpPr>
          <p:cNvPr id="92" name="Google Shape;92;p1"/>
          <p:cNvSpPr txBox="1"/>
          <p:nvPr/>
        </p:nvSpPr>
        <p:spPr>
          <a:xfrm>
            <a:off x="12232188" y="6484733"/>
            <a:ext cx="24550501"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7200"/>
              <a:buFont typeface="Arial"/>
              <a:buNone/>
            </a:pPr>
            <a:r>
              <a:rPr b="1" i="0" lang="en-US" sz="7200" u="none" cap="none" strike="noStrike">
                <a:solidFill>
                  <a:schemeClr val="lt1"/>
                </a:solidFill>
                <a:latin typeface="Arial"/>
                <a:ea typeface="Arial"/>
                <a:cs typeface="Arial"/>
                <a:sym typeface="Arial"/>
              </a:rPr>
              <a:t>GIMM 280 Physical Computing Project</a:t>
            </a:r>
            <a:endParaRPr b="0" i="0" sz="1400" u="none" cap="none" strike="noStrike">
              <a:solidFill>
                <a:srgbClr val="000000"/>
              </a:solidFill>
              <a:latin typeface="Arial"/>
              <a:ea typeface="Arial"/>
              <a:cs typeface="Arial"/>
              <a:sym typeface="Arial"/>
            </a:endParaRPr>
          </a:p>
        </p:txBody>
      </p:sp>
      <p:sp>
        <p:nvSpPr>
          <p:cNvPr descr="decorative" id="93" name="Google Shape;93;p1"/>
          <p:cNvSpPr txBox="1"/>
          <p:nvPr/>
        </p:nvSpPr>
        <p:spPr>
          <a:xfrm>
            <a:off x="3916834" y="3851761"/>
            <a:ext cx="22341599" cy="95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5600"/>
              <a:buFont typeface="Arial"/>
              <a:buNone/>
            </a:pPr>
            <a:r>
              <a:rPr lang="en-US" sz="5600">
                <a:solidFill>
                  <a:schemeClr val="lt1"/>
                </a:solidFill>
              </a:rPr>
              <a:t>Amara Tariq</a:t>
            </a:r>
            <a:endParaRPr b="0" i="0" sz="4000" u="none" cap="none" strike="noStrike">
              <a:solidFill>
                <a:srgbClr val="000000"/>
              </a:solidFill>
              <a:latin typeface="Arial"/>
              <a:ea typeface="Arial"/>
              <a:cs typeface="Arial"/>
              <a:sym typeface="Arial"/>
            </a:endParaRPr>
          </a:p>
        </p:txBody>
      </p:sp>
      <p:sp>
        <p:nvSpPr>
          <p:cNvPr id="94" name="Google Shape;94;p1"/>
          <p:cNvSpPr txBox="1"/>
          <p:nvPr/>
        </p:nvSpPr>
        <p:spPr>
          <a:xfrm>
            <a:off x="731550" y="23641375"/>
            <a:ext cx="10971000" cy="60030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lang="en-US" sz="3200">
                <a:solidFill>
                  <a:srgbClr val="0033A0"/>
                </a:solidFill>
              </a:rPr>
              <a:t>if (distance &lt; 20){</a:t>
            </a:r>
            <a:endParaRPr sz="3200">
              <a:solidFill>
                <a:srgbClr val="0033A0"/>
              </a:solidFill>
            </a:endParaRPr>
          </a:p>
          <a:p>
            <a:pPr indent="0" lvl="0" marL="0" rtl="0" algn="l">
              <a:spcBef>
                <a:spcPts val="0"/>
              </a:spcBef>
              <a:spcAft>
                <a:spcPts val="0"/>
              </a:spcAft>
              <a:buClr>
                <a:schemeClr val="dk1"/>
              </a:buClr>
              <a:buSzPts val="1100"/>
              <a:buFont typeface="Arial"/>
              <a:buNone/>
            </a:pPr>
            <a:r>
              <a:rPr lang="en-US" sz="3200">
                <a:solidFill>
                  <a:srgbClr val="0033A0"/>
                </a:solidFill>
              </a:rPr>
              <a:t>    for (int i = 1; i &lt;= NUM_LEDS; i++) {	//reset all LED</a:t>
            </a:r>
            <a:endParaRPr sz="3200">
              <a:solidFill>
                <a:srgbClr val="0033A0"/>
              </a:solidFill>
            </a:endParaRPr>
          </a:p>
          <a:p>
            <a:pPr indent="457200" lvl="0" marL="0" marR="0" rtl="0" algn="l">
              <a:lnSpc>
                <a:spcPct val="100000"/>
              </a:lnSpc>
              <a:spcBef>
                <a:spcPts val="0"/>
              </a:spcBef>
              <a:spcAft>
                <a:spcPts val="0"/>
              </a:spcAft>
              <a:buNone/>
            </a:pPr>
            <a:r>
              <a:rPr lang="en-US" sz="3200">
                <a:solidFill>
                  <a:srgbClr val="0033A0"/>
                </a:solidFill>
              </a:rPr>
              <a:t>        leds[i] = CRGB(0, 0, 0);</a:t>
            </a:r>
            <a:endParaRPr sz="3200">
              <a:solidFill>
                <a:srgbClr val="0033A0"/>
              </a:solidFill>
            </a:endParaRPr>
          </a:p>
          <a:p>
            <a:pPr indent="0" lvl="0" marL="0" rtl="0" algn="l">
              <a:spcBef>
                <a:spcPts val="0"/>
              </a:spcBef>
              <a:spcAft>
                <a:spcPts val="0"/>
              </a:spcAft>
              <a:buClr>
                <a:schemeClr val="dk1"/>
              </a:buClr>
              <a:buSzPts val="1100"/>
              <a:buFont typeface="Arial"/>
              <a:buNone/>
            </a:pPr>
            <a:r>
              <a:rPr lang="en-US" sz="3200">
                <a:solidFill>
                  <a:srgbClr val="0033A0"/>
                </a:solidFill>
              </a:rPr>
              <a:t>    	}</a:t>
            </a:r>
            <a:endParaRPr sz="3200">
              <a:solidFill>
                <a:srgbClr val="0033A0"/>
              </a:solidFill>
            </a:endParaRPr>
          </a:p>
          <a:p>
            <a:pPr indent="0" lvl="0" marL="0" marR="0" rtl="0" algn="l">
              <a:lnSpc>
                <a:spcPct val="100000"/>
              </a:lnSpc>
              <a:spcBef>
                <a:spcPts val="0"/>
              </a:spcBef>
              <a:spcAft>
                <a:spcPts val="0"/>
              </a:spcAft>
              <a:buClr>
                <a:schemeClr val="dk1"/>
              </a:buClr>
              <a:buSzPts val="1100"/>
              <a:buFont typeface="Arial"/>
              <a:buNone/>
            </a:pPr>
            <a:r>
              <a:rPr lang="en-US" sz="3200">
                <a:solidFill>
                  <a:srgbClr val="0033A0"/>
                </a:solidFill>
              </a:rPr>
              <a:t>    for (int i = 0; i &lt;= 0; i++) {     //turn on two from the middle</a:t>
            </a:r>
            <a:endParaRPr sz="3200">
              <a:solidFill>
                <a:srgbClr val="0033A0"/>
              </a:solidFill>
            </a:endParaRPr>
          </a:p>
          <a:p>
            <a:pPr indent="0" lvl="0" marL="0" marR="0" rtl="0" algn="l">
              <a:lnSpc>
                <a:spcPct val="100000"/>
              </a:lnSpc>
              <a:spcBef>
                <a:spcPts val="0"/>
              </a:spcBef>
              <a:spcAft>
                <a:spcPts val="0"/>
              </a:spcAft>
              <a:buClr>
                <a:schemeClr val="dk1"/>
              </a:buClr>
              <a:buSzPts val="1100"/>
              <a:buFont typeface="Arial"/>
              <a:buNone/>
            </a:pPr>
            <a:r>
              <a:rPr lang="en-US" sz="3200">
                <a:solidFill>
                  <a:srgbClr val="0033A0"/>
                </a:solidFill>
              </a:rPr>
              <a:t>        leds[(NUM_LEDS / 2) + i - 1] = CRGB(159, 43, 104);</a:t>
            </a:r>
            <a:endParaRPr sz="3200">
              <a:solidFill>
                <a:srgbClr val="0033A0"/>
              </a:solidFill>
            </a:endParaRPr>
          </a:p>
          <a:p>
            <a:pPr indent="0" lvl="0" marL="0" marR="0" rtl="0" algn="l">
              <a:lnSpc>
                <a:spcPct val="100000"/>
              </a:lnSpc>
              <a:spcBef>
                <a:spcPts val="0"/>
              </a:spcBef>
              <a:spcAft>
                <a:spcPts val="0"/>
              </a:spcAft>
              <a:buClr>
                <a:schemeClr val="dk1"/>
              </a:buClr>
              <a:buSzPts val="1100"/>
              <a:buFont typeface="Arial"/>
              <a:buNone/>
            </a:pPr>
            <a:r>
              <a:rPr lang="en-US" sz="3200">
                <a:solidFill>
                  <a:srgbClr val="0033A0"/>
                </a:solidFill>
              </a:rPr>
              <a:t>        leds[(NUM_LEDS / 2) - i] = CRGB(159, 43, 104);</a:t>
            </a:r>
            <a:endParaRPr sz="3200">
              <a:solidFill>
                <a:srgbClr val="0033A0"/>
              </a:solidFill>
            </a:endParaRPr>
          </a:p>
          <a:p>
            <a:pPr indent="0" lvl="0" marL="0" marR="0" rtl="0" algn="l">
              <a:lnSpc>
                <a:spcPct val="100000"/>
              </a:lnSpc>
              <a:spcBef>
                <a:spcPts val="0"/>
              </a:spcBef>
              <a:spcAft>
                <a:spcPts val="0"/>
              </a:spcAft>
              <a:buClr>
                <a:schemeClr val="dk1"/>
              </a:buClr>
              <a:buSzPts val="1100"/>
              <a:buFont typeface="Arial"/>
              <a:buNone/>
            </a:pPr>
            <a:r>
              <a:rPr lang="en-US" sz="3200">
                <a:solidFill>
                  <a:srgbClr val="0033A0"/>
                </a:solidFill>
              </a:rPr>
              <a:t>    }</a:t>
            </a:r>
            <a:endParaRPr sz="3200">
              <a:solidFill>
                <a:srgbClr val="0033A0"/>
              </a:solidFill>
            </a:endParaRPr>
          </a:p>
          <a:p>
            <a:pPr indent="0" lvl="0" marL="0" rtl="0" algn="l">
              <a:spcBef>
                <a:spcPts val="0"/>
              </a:spcBef>
              <a:spcAft>
                <a:spcPts val="0"/>
              </a:spcAft>
              <a:buClr>
                <a:schemeClr val="dk1"/>
              </a:buClr>
              <a:buSzPts val="1100"/>
              <a:buFont typeface="Arial"/>
              <a:buNone/>
            </a:pPr>
            <a:r>
              <a:rPr lang="en-US" sz="3200">
                <a:solidFill>
                  <a:srgbClr val="0033A0"/>
                </a:solidFill>
              </a:rPr>
              <a:t>    FastLED.show();</a:t>
            </a:r>
            <a:endParaRPr sz="3200">
              <a:solidFill>
                <a:srgbClr val="0033A0"/>
              </a:solidFill>
            </a:endParaRPr>
          </a:p>
          <a:p>
            <a:pPr indent="0" lvl="0" marL="0" rtl="0" algn="l">
              <a:spcBef>
                <a:spcPts val="0"/>
              </a:spcBef>
              <a:spcAft>
                <a:spcPts val="0"/>
              </a:spcAft>
              <a:buClr>
                <a:schemeClr val="dk1"/>
              </a:buClr>
              <a:buSzPts val="1100"/>
              <a:buFont typeface="Arial"/>
              <a:buNone/>
            </a:pPr>
            <a:r>
              <a:rPr lang="en-US" sz="3200">
                <a:solidFill>
                  <a:srgbClr val="0033A0"/>
                </a:solidFill>
              </a:rPr>
              <a:t>    delay(50);</a:t>
            </a:r>
            <a:endParaRPr sz="3200">
              <a:solidFill>
                <a:srgbClr val="0033A0"/>
              </a:solidFill>
            </a:endParaRPr>
          </a:p>
          <a:p>
            <a:pPr indent="0" lvl="0" marL="0" rtl="0" algn="l">
              <a:spcBef>
                <a:spcPts val="0"/>
              </a:spcBef>
              <a:spcAft>
                <a:spcPts val="0"/>
              </a:spcAft>
              <a:buClr>
                <a:schemeClr val="dk1"/>
              </a:buClr>
              <a:buSzPts val="1100"/>
              <a:buFont typeface="Arial"/>
              <a:buNone/>
            </a:pPr>
            <a:r>
              <a:rPr lang="en-US" sz="3200">
                <a:solidFill>
                  <a:srgbClr val="0033A0"/>
                </a:solidFill>
              </a:rPr>
              <a:t>}</a:t>
            </a:r>
            <a:endParaRPr sz="3200">
              <a:solidFill>
                <a:srgbClr val="0033A0"/>
              </a:solidFill>
            </a:endParaRPr>
          </a:p>
          <a:p>
            <a:pPr indent="0" lvl="0" marL="0" rtl="0" algn="l">
              <a:spcBef>
                <a:spcPts val="0"/>
              </a:spcBef>
              <a:spcAft>
                <a:spcPts val="0"/>
              </a:spcAft>
              <a:buClr>
                <a:srgbClr val="000000"/>
              </a:buClr>
              <a:buSzPts val="4000"/>
              <a:buFont typeface="Arial"/>
              <a:buNone/>
            </a:pPr>
            <a:r>
              <a:t/>
            </a:r>
            <a:endParaRPr sz="3200">
              <a:solidFill>
                <a:srgbClr val="0033A0"/>
              </a:solidFill>
            </a:endParaRPr>
          </a:p>
        </p:txBody>
      </p:sp>
      <p:sp>
        <p:nvSpPr>
          <p:cNvPr descr="decorative" id="95" name="Google Shape;95;p1"/>
          <p:cNvSpPr/>
          <p:nvPr/>
        </p:nvSpPr>
        <p:spPr>
          <a:xfrm rot="5400000">
            <a:off x="1331720" y="19341652"/>
            <a:ext cx="21762600" cy="915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decorative" id="96" name="Google Shape;96;p1"/>
          <p:cNvSpPr/>
          <p:nvPr/>
        </p:nvSpPr>
        <p:spPr>
          <a:xfrm rot="5400000">
            <a:off x="19633622" y="19262450"/>
            <a:ext cx="21466500" cy="1425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id="97" name="Google Shape;97;p1"/>
          <p:cNvSpPr txBox="1"/>
          <p:nvPr/>
        </p:nvSpPr>
        <p:spPr>
          <a:xfrm>
            <a:off x="731552" y="22628547"/>
            <a:ext cx="79587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n-US" sz="6000" u="none" cap="none" strike="noStrike">
                <a:solidFill>
                  <a:srgbClr val="D64309"/>
                </a:solidFill>
                <a:latin typeface="Arial"/>
                <a:ea typeface="Arial"/>
                <a:cs typeface="Arial"/>
                <a:sym typeface="Arial"/>
              </a:rPr>
              <a:t>ARDUINO</a:t>
            </a:r>
            <a:r>
              <a:rPr b="1" i="0" lang="en-US" sz="6000" u="none" cap="none" strike="noStrike">
                <a:solidFill>
                  <a:srgbClr val="D64309"/>
                </a:solidFill>
                <a:latin typeface="Arial"/>
                <a:ea typeface="Arial"/>
                <a:cs typeface="Arial"/>
                <a:sym typeface="Arial"/>
              </a:rPr>
              <a:t> CODE</a:t>
            </a:r>
            <a:endParaRPr b="0" i="0" sz="1400" u="none" cap="none" strike="noStrike">
              <a:solidFill>
                <a:srgbClr val="000000"/>
              </a:solidFill>
              <a:latin typeface="Arial"/>
              <a:ea typeface="Arial"/>
              <a:cs typeface="Arial"/>
              <a:sym typeface="Arial"/>
            </a:endParaRPr>
          </a:p>
        </p:txBody>
      </p:sp>
      <p:sp>
        <p:nvSpPr>
          <p:cNvPr descr="decorative" id="98" name="Google Shape;98;p1"/>
          <p:cNvSpPr/>
          <p:nvPr/>
        </p:nvSpPr>
        <p:spPr>
          <a:xfrm rot="10800000">
            <a:off x="1025533" y="16554130"/>
            <a:ext cx="10605000" cy="915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decorative" id="99" name="Google Shape;99;p1"/>
          <p:cNvSpPr/>
          <p:nvPr/>
        </p:nvSpPr>
        <p:spPr>
          <a:xfrm>
            <a:off x="0" y="31089600"/>
            <a:ext cx="43891199" cy="1828800"/>
          </a:xfrm>
          <a:prstGeom prst="rect">
            <a:avLst/>
          </a:prstGeom>
          <a:solidFill>
            <a:srgbClr val="005DA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decorative" id="100" name="Google Shape;100;p1"/>
          <p:cNvSpPr/>
          <p:nvPr/>
        </p:nvSpPr>
        <p:spPr>
          <a:xfrm rot="10800000">
            <a:off x="31300769" y="17475336"/>
            <a:ext cx="11406900" cy="915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descr="decorative" id="101" name="Google Shape;101;p1"/>
          <p:cNvSpPr/>
          <p:nvPr/>
        </p:nvSpPr>
        <p:spPr>
          <a:xfrm rot="10800000">
            <a:off x="914653" y="21963748"/>
            <a:ext cx="10605000" cy="915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pic>
        <p:nvPicPr>
          <p:cNvPr descr="A close up of a sign&#10;&#10;Description automatically generated" id="102" name="Google Shape;102;p1"/>
          <p:cNvPicPr preferRelativeResize="0"/>
          <p:nvPr/>
        </p:nvPicPr>
        <p:blipFill rotWithShape="1">
          <a:blip r:embed="rId3">
            <a:alphaModFix/>
          </a:blip>
          <a:srcRect b="0" l="0" r="0" t="0"/>
          <a:stretch/>
        </p:blipFill>
        <p:spPr>
          <a:xfrm>
            <a:off x="33277700" y="1020077"/>
            <a:ext cx="7791365" cy="3069325"/>
          </a:xfrm>
          <a:prstGeom prst="rect">
            <a:avLst/>
          </a:prstGeom>
          <a:noFill/>
          <a:ln>
            <a:noFill/>
          </a:ln>
        </p:spPr>
      </p:pic>
      <p:sp>
        <p:nvSpPr>
          <p:cNvPr id="103" name="Google Shape;103;p1"/>
          <p:cNvSpPr txBox="1"/>
          <p:nvPr/>
        </p:nvSpPr>
        <p:spPr>
          <a:xfrm>
            <a:off x="31109978" y="19736027"/>
            <a:ext cx="11800800" cy="80964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4000"/>
              <a:buFont typeface="Arial"/>
              <a:buNone/>
            </a:pPr>
            <a:r>
              <a:rPr lang="en-US" sz="4000">
                <a:solidFill>
                  <a:srgbClr val="0033A0"/>
                </a:solidFill>
              </a:rPr>
              <a:t>Overall, the project runs perfectly. </a:t>
            </a:r>
            <a:r>
              <a:rPr lang="en-US" sz="4000">
                <a:solidFill>
                  <a:srgbClr val="0033A0"/>
                </a:solidFill>
              </a:rPr>
              <a:t>A</a:t>
            </a:r>
            <a:r>
              <a:rPr lang="en-US" sz="4000">
                <a:solidFill>
                  <a:srgbClr val="0033A0"/>
                </a:solidFill>
              </a:rPr>
              <a:t>lterations were made to the distance checks to allow demoing in a smaller space, but these are values that a user can easily alter to suit their own garage. </a:t>
            </a:r>
            <a:endParaRPr sz="4000">
              <a:solidFill>
                <a:srgbClr val="0033A0"/>
              </a:solidFill>
            </a:endParaRPr>
          </a:p>
          <a:p>
            <a:pPr indent="457200" lvl="0" marL="0" marR="0" rtl="0" algn="l">
              <a:lnSpc>
                <a:spcPct val="100000"/>
              </a:lnSpc>
              <a:spcBef>
                <a:spcPts val="0"/>
              </a:spcBef>
              <a:spcAft>
                <a:spcPts val="0"/>
              </a:spcAft>
              <a:buClr>
                <a:srgbClr val="000000"/>
              </a:buClr>
              <a:buSzPts val="4000"/>
              <a:buFont typeface="Arial"/>
              <a:buNone/>
            </a:pPr>
            <a:r>
              <a:rPr lang="en-US" sz="4000">
                <a:solidFill>
                  <a:srgbClr val="0033A0"/>
                </a:solidFill>
              </a:rPr>
              <a:t>I would want a more stable ultrasonic sensor to help enable using smaller increments. That way the user could really set each increment to an LED and overall would help in accuracy. </a:t>
            </a:r>
            <a:endParaRPr sz="4000">
              <a:solidFill>
                <a:srgbClr val="0033A0"/>
              </a:solidFill>
            </a:endParaRPr>
          </a:p>
          <a:p>
            <a:pPr indent="457200" lvl="0" marL="0" marR="0" rtl="0" algn="l">
              <a:lnSpc>
                <a:spcPct val="100000"/>
              </a:lnSpc>
              <a:spcBef>
                <a:spcPts val="0"/>
              </a:spcBef>
              <a:spcAft>
                <a:spcPts val="0"/>
              </a:spcAft>
              <a:buClr>
                <a:srgbClr val="000000"/>
              </a:buClr>
              <a:buSzPts val="4000"/>
              <a:buFont typeface="Arial"/>
              <a:buNone/>
            </a:pPr>
            <a:r>
              <a:rPr lang="en-US" sz="4000">
                <a:solidFill>
                  <a:srgbClr val="0033A0"/>
                </a:solidFill>
              </a:rPr>
              <a:t>Another interesting addition would be to add a noise output, with pitches changing along with the LEDs. </a:t>
            </a:r>
            <a:endParaRPr sz="4000">
              <a:solidFill>
                <a:srgbClr val="0033A0"/>
              </a:solidFill>
            </a:endParaRPr>
          </a:p>
          <a:p>
            <a:pPr indent="457200" lvl="0" marL="0" marR="0" rtl="0" algn="l">
              <a:lnSpc>
                <a:spcPct val="100000"/>
              </a:lnSpc>
              <a:spcBef>
                <a:spcPts val="0"/>
              </a:spcBef>
              <a:spcAft>
                <a:spcPts val="0"/>
              </a:spcAft>
              <a:buClr>
                <a:srgbClr val="000000"/>
              </a:buClr>
              <a:buSzPts val="4000"/>
              <a:buFont typeface="Arial"/>
              <a:buNone/>
            </a:pPr>
            <a:r>
              <a:rPr lang="en-US" sz="4000">
                <a:solidFill>
                  <a:srgbClr val="0033A0"/>
                </a:solidFill>
              </a:rPr>
              <a:t>The project would also benefit from having a solid </a:t>
            </a:r>
            <a:r>
              <a:rPr lang="en-US" sz="4000">
                <a:solidFill>
                  <a:srgbClr val="0033A0"/>
                </a:solidFill>
              </a:rPr>
              <a:t>housing unit. </a:t>
            </a:r>
            <a:endParaRPr sz="4000">
              <a:solidFill>
                <a:srgbClr val="0033A0"/>
              </a:solidFill>
            </a:endParaRPr>
          </a:p>
        </p:txBody>
      </p:sp>
      <p:sp>
        <p:nvSpPr>
          <p:cNvPr id="104" name="Google Shape;104;p1"/>
          <p:cNvSpPr txBox="1"/>
          <p:nvPr/>
        </p:nvSpPr>
        <p:spPr>
          <a:xfrm>
            <a:off x="31109978" y="18342198"/>
            <a:ext cx="85605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n-US" sz="6000" u="none" cap="none" strike="noStrike">
                <a:solidFill>
                  <a:srgbClr val="D64309"/>
                </a:solidFill>
                <a:latin typeface="Arial"/>
                <a:ea typeface="Arial"/>
                <a:cs typeface="Arial"/>
                <a:sym typeface="Arial"/>
              </a:rPr>
              <a:t>CONCLUSION</a:t>
            </a:r>
            <a:endParaRPr b="0" i="0" sz="1400" u="none" cap="none" strike="noStrike">
              <a:solidFill>
                <a:srgbClr val="000000"/>
              </a:solidFill>
              <a:latin typeface="Arial"/>
              <a:ea typeface="Arial"/>
              <a:cs typeface="Arial"/>
              <a:sym typeface="Arial"/>
            </a:endParaRPr>
          </a:p>
        </p:txBody>
      </p:sp>
      <p:sp>
        <p:nvSpPr>
          <p:cNvPr id="105" name="Google Shape;105;p1"/>
          <p:cNvSpPr txBox="1"/>
          <p:nvPr/>
        </p:nvSpPr>
        <p:spPr>
          <a:xfrm>
            <a:off x="31109994" y="10534059"/>
            <a:ext cx="11800800" cy="5017800"/>
          </a:xfrm>
          <a:prstGeom prst="rect">
            <a:avLst/>
          </a:prstGeom>
          <a:noFill/>
          <a:ln>
            <a:noFill/>
          </a:ln>
        </p:spPr>
        <p:txBody>
          <a:bodyPr anchorCtr="0" anchor="t" bIns="45700" lIns="91425" spcFirstLastPara="1" rIns="91425" wrap="square" tIns="45700">
            <a:spAutoFit/>
          </a:bodyPr>
          <a:lstStyle/>
          <a:p>
            <a:pPr indent="-482600" lvl="0" marL="457200" marR="0" rtl="0" algn="l">
              <a:lnSpc>
                <a:spcPct val="100000"/>
              </a:lnSpc>
              <a:spcBef>
                <a:spcPts val="0"/>
              </a:spcBef>
              <a:spcAft>
                <a:spcPts val="0"/>
              </a:spcAft>
              <a:buClr>
                <a:srgbClr val="0033A0"/>
              </a:buClr>
              <a:buSzPts val="4000"/>
              <a:buFont typeface="Arial"/>
              <a:buChar char="●"/>
            </a:pPr>
            <a:r>
              <a:rPr lang="en-US" sz="4000">
                <a:solidFill>
                  <a:srgbClr val="0033A0"/>
                </a:solidFill>
              </a:rPr>
              <a:t>Ultrasonic Sensor</a:t>
            </a:r>
            <a:endParaRPr sz="4000">
              <a:solidFill>
                <a:srgbClr val="0033A0"/>
              </a:solidFill>
            </a:endParaRPr>
          </a:p>
          <a:p>
            <a:pPr indent="-482600" lvl="1" marL="914400" marR="0" rtl="0" algn="l">
              <a:lnSpc>
                <a:spcPct val="100000"/>
              </a:lnSpc>
              <a:spcBef>
                <a:spcPts val="0"/>
              </a:spcBef>
              <a:spcAft>
                <a:spcPts val="0"/>
              </a:spcAft>
              <a:buClr>
                <a:srgbClr val="0033A0"/>
              </a:buClr>
              <a:buSzPts val="4000"/>
              <a:buChar char="○"/>
            </a:pPr>
            <a:r>
              <a:rPr lang="en-US" sz="4000">
                <a:solidFill>
                  <a:srgbClr val="0033A0"/>
                </a:solidFill>
              </a:rPr>
              <a:t>used to detect the distance of the approaching vehicle from the wall </a:t>
            </a:r>
            <a:br>
              <a:rPr lang="en-US" sz="4000">
                <a:solidFill>
                  <a:srgbClr val="0033A0"/>
                </a:solidFill>
              </a:rPr>
            </a:br>
            <a:endParaRPr sz="4000">
              <a:solidFill>
                <a:srgbClr val="0033A0"/>
              </a:solidFill>
            </a:endParaRPr>
          </a:p>
          <a:p>
            <a:pPr indent="-482600" lvl="0" marL="457200" marR="0" rtl="0" algn="l">
              <a:lnSpc>
                <a:spcPct val="100000"/>
              </a:lnSpc>
              <a:spcBef>
                <a:spcPts val="0"/>
              </a:spcBef>
              <a:spcAft>
                <a:spcPts val="0"/>
              </a:spcAft>
              <a:buClr>
                <a:srgbClr val="0033A0"/>
              </a:buClr>
              <a:buSzPts val="4000"/>
              <a:buChar char="●"/>
            </a:pPr>
            <a:r>
              <a:rPr lang="en-US" sz="4000">
                <a:solidFill>
                  <a:srgbClr val="0033A0"/>
                </a:solidFill>
              </a:rPr>
              <a:t>Individually Addressable LEDs</a:t>
            </a:r>
            <a:endParaRPr sz="4000">
              <a:solidFill>
                <a:srgbClr val="0033A0"/>
              </a:solidFill>
            </a:endParaRPr>
          </a:p>
          <a:p>
            <a:pPr indent="-482600" lvl="1" marL="914400" marR="0" rtl="0" algn="l">
              <a:lnSpc>
                <a:spcPct val="100000"/>
              </a:lnSpc>
              <a:spcBef>
                <a:spcPts val="0"/>
              </a:spcBef>
              <a:spcAft>
                <a:spcPts val="0"/>
              </a:spcAft>
              <a:buClr>
                <a:srgbClr val="0033A0"/>
              </a:buClr>
              <a:buSzPts val="4000"/>
              <a:buChar char="○"/>
            </a:pPr>
            <a:r>
              <a:rPr lang="en-US" sz="4000">
                <a:solidFill>
                  <a:srgbClr val="0033A0"/>
                </a:solidFill>
              </a:rPr>
              <a:t>used to visually output to the driver relatively how close they are getting to the perfect parking position</a:t>
            </a:r>
            <a:endParaRPr sz="4000">
              <a:solidFill>
                <a:srgbClr val="0033A0"/>
              </a:solidFill>
            </a:endParaRPr>
          </a:p>
        </p:txBody>
      </p:sp>
      <p:sp>
        <p:nvSpPr>
          <p:cNvPr id="106" name="Google Shape;106;p1"/>
          <p:cNvSpPr txBox="1"/>
          <p:nvPr/>
        </p:nvSpPr>
        <p:spPr>
          <a:xfrm>
            <a:off x="31109994" y="8929925"/>
            <a:ext cx="85605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6000"/>
              <a:buFont typeface="Arial"/>
              <a:buNone/>
            </a:pPr>
            <a:r>
              <a:rPr b="1" i="0" lang="en-US" sz="6000" u="none" cap="none" strike="noStrike">
                <a:solidFill>
                  <a:srgbClr val="D64309"/>
                </a:solidFill>
                <a:latin typeface="Arial"/>
                <a:ea typeface="Arial"/>
                <a:cs typeface="Arial"/>
                <a:sym typeface="Arial"/>
              </a:rPr>
              <a:t>COMPONENTS</a:t>
            </a:r>
            <a:endParaRPr b="0" i="0" sz="1400" u="none" cap="none" strike="noStrike">
              <a:solidFill>
                <a:srgbClr val="000000"/>
              </a:solidFill>
              <a:latin typeface="Arial"/>
              <a:ea typeface="Arial"/>
              <a:cs typeface="Arial"/>
              <a:sym typeface="Arial"/>
            </a:endParaRPr>
          </a:p>
        </p:txBody>
      </p:sp>
      <p:sp>
        <p:nvSpPr>
          <p:cNvPr descr="decorative" id="107" name="Google Shape;107;p1"/>
          <p:cNvSpPr/>
          <p:nvPr/>
        </p:nvSpPr>
        <p:spPr>
          <a:xfrm rot="10800000">
            <a:off x="13137875" y="20327902"/>
            <a:ext cx="16536900" cy="96000"/>
          </a:xfrm>
          <a:prstGeom prst="rect">
            <a:avLst/>
          </a:prstGeom>
          <a:solidFill>
            <a:srgbClr val="CAC8C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Calibri"/>
              <a:ea typeface="Calibri"/>
              <a:cs typeface="Calibri"/>
              <a:sym typeface="Calibri"/>
            </a:endParaRPr>
          </a:p>
        </p:txBody>
      </p:sp>
      <p:sp>
        <p:nvSpPr>
          <p:cNvPr id="108" name="Google Shape;108;p1"/>
          <p:cNvSpPr txBox="1"/>
          <p:nvPr/>
        </p:nvSpPr>
        <p:spPr>
          <a:xfrm>
            <a:off x="17369150" y="19249638"/>
            <a:ext cx="164607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4000"/>
              <a:buFont typeface="Arial"/>
              <a:buNone/>
            </a:pPr>
            <a:r>
              <a:rPr b="0" i="0" lang="en-US" sz="4000" u="none" cap="none" strike="noStrike">
                <a:solidFill>
                  <a:srgbClr val="0033A0"/>
                </a:solidFill>
                <a:latin typeface="Arial"/>
                <a:ea typeface="Arial"/>
                <a:cs typeface="Arial"/>
                <a:sym typeface="Arial"/>
              </a:rPr>
              <a:t>Photo of the completed project.</a:t>
            </a:r>
            <a:endParaRPr b="1" i="0" sz="3600" u="none" cap="none" strike="noStrike">
              <a:solidFill>
                <a:srgbClr val="0033A0"/>
              </a:solidFill>
              <a:latin typeface="Arial"/>
              <a:ea typeface="Arial"/>
              <a:cs typeface="Arial"/>
              <a:sym typeface="Arial"/>
            </a:endParaRPr>
          </a:p>
        </p:txBody>
      </p:sp>
      <p:sp>
        <p:nvSpPr>
          <p:cNvPr id="109" name="Google Shape;109;p1"/>
          <p:cNvSpPr txBox="1"/>
          <p:nvPr/>
        </p:nvSpPr>
        <p:spPr>
          <a:xfrm>
            <a:off x="13787750" y="29885938"/>
            <a:ext cx="164607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4000"/>
              <a:buFont typeface="Arial"/>
              <a:buNone/>
            </a:pPr>
            <a:r>
              <a:rPr b="0" i="0" lang="en-US" sz="4000" u="none" cap="none" strike="noStrike">
                <a:solidFill>
                  <a:srgbClr val="0033A0"/>
                </a:solidFill>
                <a:latin typeface="Arial"/>
                <a:ea typeface="Arial"/>
                <a:cs typeface="Arial"/>
                <a:sym typeface="Arial"/>
              </a:rPr>
              <a:t>Photo of the circuit board or a schematic diagram of the circuit</a:t>
            </a:r>
            <a:endParaRPr b="1" i="0" sz="3600" u="none" cap="none" strike="noStrike">
              <a:solidFill>
                <a:srgbClr val="0033A0"/>
              </a:solidFill>
              <a:latin typeface="Arial"/>
              <a:ea typeface="Arial"/>
              <a:cs typeface="Arial"/>
              <a:sym typeface="Arial"/>
            </a:endParaRPr>
          </a:p>
        </p:txBody>
      </p:sp>
      <p:sp>
        <p:nvSpPr>
          <p:cNvPr id="110" name="Google Shape;110;p1"/>
          <p:cNvSpPr txBox="1"/>
          <p:nvPr/>
        </p:nvSpPr>
        <p:spPr>
          <a:xfrm>
            <a:off x="731652" y="29246277"/>
            <a:ext cx="10971000" cy="1569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Arial"/>
              <a:buNone/>
            </a:pPr>
            <a:r>
              <a:rPr lang="en-US" sz="3200">
                <a:solidFill>
                  <a:srgbClr val="0033A0"/>
                </a:solidFill>
              </a:rPr>
              <a:t>This is one of the distance checks, and depending on the distance, we light up a certain amount of LEDS Lavender. This is done starting from the center of the LED strip. </a:t>
            </a:r>
            <a:endParaRPr sz="3200">
              <a:solidFill>
                <a:srgbClr val="0033A0"/>
              </a:solidFill>
            </a:endParaRPr>
          </a:p>
        </p:txBody>
      </p:sp>
      <p:pic>
        <p:nvPicPr>
          <p:cNvPr id="111" name="Google Shape;111;p1"/>
          <p:cNvPicPr preferRelativeResize="0"/>
          <p:nvPr/>
        </p:nvPicPr>
        <p:blipFill>
          <a:blip r:embed="rId4">
            <a:alphaModFix/>
          </a:blip>
          <a:stretch>
            <a:fillRect/>
          </a:stretch>
        </p:blipFill>
        <p:spPr>
          <a:xfrm>
            <a:off x="14581327" y="20407275"/>
            <a:ext cx="12835525" cy="9585099"/>
          </a:xfrm>
          <a:prstGeom prst="rect">
            <a:avLst/>
          </a:prstGeom>
          <a:noFill/>
          <a:ln>
            <a:noFill/>
          </a:ln>
        </p:spPr>
      </p:pic>
      <p:pic>
        <p:nvPicPr>
          <p:cNvPr id="112" name="Google Shape;112;p1"/>
          <p:cNvPicPr preferRelativeResize="0"/>
          <p:nvPr/>
        </p:nvPicPr>
        <p:blipFill>
          <a:blip r:embed="rId5">
            <a:alphaModFix/>
          </a:blip>
          <a:stretch>
            <a:fillRect/>
          </a:stretch>
        </p:blipFill>
        <p:spPr>
          <a:xfrm>
            <a:off x="17297848" y="8314478"/>
            <a:ext cx="7958700" cy="106115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2019-03-06T20:11:22Z</dcterms:created>
  <dc:creator>Microsoft Office User</dc:creator>
</cp:coreProperties>
</file>